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4020" r:id="rId7"/>
  </p:sldMasterIdLst>
  <p:notesMasterIdLst>
    <p:notesMasterId r:id="rId48"/>
  </p:notesMasterIdLst>
  <p:sldIdLst>
    <p:sldId id="261" r:id="rId8"/>
    <p:sldId id="258" r:id="rId9"/>
    <p:sldId id="275" r:id="rId10"/>
    <p:sldId id="276" r:id="rId11"/>
    <p:sldId id="256" r:id="rId12"/>
    <p:sldId id="259" r:id="rId13"/>
    <p:sldId id="262" r:id="rId14"/>
    <p:sldId id="265" r:id="rId15"/>
    <p:sldId id="263" r:id="rId16"/>
    <p:sldId id="266" r:id="rId17"/>
    <p:sldId id="268" r:id="rId18"/>
    <p:sldId id="269" r:id="rId19"/>
    <p:sldId id="264" r:id="rId20"/>
    <p:sldId id="267" r:id="rId21"/>
    <p:sldId id="270" r:id="rId22"/>
    <p:sldId id="271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051E3C6-B715-4AE8-951B-533B0D3302EA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83C72C8-A001-4DFF-8691-B6AF13A66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245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AA69CD-523C-48AB-994F-AEFA88590D0E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582850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E579C-EFDC-42A3-A828-07EB77F46F50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0AA29-3B09-40E2-A32B-5949612AB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5C86D-BF34-4636-99D6-2CCEEC1E3A0C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104FA-62A4-4EC0-BA8C-56A9613EA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4F95A-D453-4585-ACF2-AF2698A54873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EC456-4CA0-44B4-A7A5-1C7DA3CC4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EF66A-8030-48C0-A286-2EE059F9981D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7020E69-0ABD-4053-AD36-C9AB12DD4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689DD-AAF0-4BA9-A473-F82A2E6D967E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DF1D5-080D-4930-8580-015602688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8" name="Прямоугольник 25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9" name="Прямоугольник 26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38007-4C86-417B-A65F-AEA88E0E01CB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8DCF665-269F-4D2F-9365-625FE6E2E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13BEA-F4F2-437A-825D-45C3CA4101F9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95D4C-67C2-49B9-AA22-60F1DEA7D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9" name="Прямоугольник 2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0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1" name="Прямоугольник 2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48F86-7678-4AC4-9133-098D893A9509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7DBF32E-3F02-4CA4-8C51-133FAC0C1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E2B47-797F-4D3C-A71D-FEB4072D28C6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86446-1F07-4E6B-8B54-76326CE87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3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4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5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6EA87-E8DD-4FA9-96D9-81BD1E9028FF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40F6738-B1E1-4306-94FD-4CCA3CE67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BFB4580-3217-4A07-8E3E-2E973C3A9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06C11-9237-45EA-9024-FF79A2FAFC25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B61C0-5607-4DE7-86E6-A3E08772052E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7422B-5B52-41BF-8B47-C3DF901F6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2E361-0300-4A73-9A55-AD390E137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AD822-6F18-4196-845A-89236508F1D0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7EF86-B727-458F-A8C7-8FFCB5ED2F5D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56AF2-3826-41C2-8B76-CFB70EFF0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9FD3A-D34A-46E6-811F-A7114FD18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FB931-70A0-4405-B78C-AC74CDBBF6A1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368AA-FDF3-4719-B420-6F4415A4E61D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A833407-A091-4A6D-9BEB-46D97B6BD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37592-1801-4256-B188-BC120018D766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AA334-E085-4AF7-ADB8-626512E4F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8" name="Прямоугольник 25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9" name="Прямоугольник 26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17189-B293-4C3B-A5C3-3CBFE7CB2F24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4CB56CC-F674-4A0B-9F5A-324EB6899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76795-DAAF-409E-82AF-5F956AD2CA0A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D4A55-2A0B-41D5-B3C8-FB65A4108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9" name="Прямоугольник 2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0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1" name="Прямоугольник 2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87F31-EE5E-422F-9E55-86B497445F4F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2BD8CB9-7648-4D5D-8F96-9328F9E6B5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AAA26-D7A3-4C8A-9B0C-5134DB401AEC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9E9ED-F2F4-414E-BDEB-35BA032F3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3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4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5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69C28-284D-425D-AD4E-D41ED84977E8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864074D-7530-4FFA-8B62-69F5AB191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B8586-51DF-424A-BECC-8F457817C0D5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79EA4-D8AF-4918-86F4-258EC933B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CED9B30-47FD-4E91-9E86-FB99F07B3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A6BCB-2AB7-419C-87CC-0C22CE1A7E0A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8435D-037E-4A3C-9A44-98A13500F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FA151-2BD5-4472-8D07-E0D2E402A2C0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1C3B9-B7DC-414B-BC22-9091B74F4CC9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72BE2-5D3E-495F-B379-08F0B9552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44A0F-A086-49F1-B263-685D27EE14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B64A2-2985-443D-98A9-7482A9058388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C37F79-CA9F-430F-82BF-0B7CC76181D2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CE1207-5086-4F21-964C-44193E2FE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89017-013B-4237-B345-47089F2AA720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31896-C8B5-4148-868A-8E8C06E17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B8E6F2-5F55-498B-A224-3C9FE3BF0224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69CDBF-48D0-4BD5-B824-24CA231F5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A0FA9-6D84-41CF-85D3-020B107F2268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D1E5E-F411-4354-B729-6A3E2FF31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32510-3398-4074-9337-47966187488F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482D1-746B-4068-A1CF-B06824AF8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E836B-C36C-4FDC-82A4-14D49EF43858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F96E4-BDEC-4FE7-A1EF-2CCECA920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2C245-8FA8-4DCA-876B-46B007227AF9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D6DD5-5CA4-442E-89F1-22CDC7C41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BF482A0-BDE8-4E8B-998E-9AC8B937C7E5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A750E9-BD40-4559-B7AB-9F01C4A81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9C617-DEAB-443C-A5B7-5B279B3038A7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33B20-E0B5-466A-908E-7FC25C0A9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A18989-0887-4E46-8545-2D92D9835626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7F0224-E21B-411C-823B-05F7B4417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ABCC5-91EE-435C-BFAD-C4CC74556F88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A1C4C-CD6B-4B64-955B-F53CB26F3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FF50D-3FC3-4B57-8949-8A3091BC9C59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EA7C4-E6B1-4937-840E-404A58B48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001187-A2AB-415D-8C57-AA5FF44EF7A8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860FA7-7AAD-4BC1-A63A-CFB3820DE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478CE-F66E-4FBF-8B02-7D77032A1A5A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B2A4C-5C29-4A90-B37A-0F9CF39DF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501936-00D2-4D6F-89B7-8FCE122BC3A1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5DC166-020C-4B7F-BCDB-C1177D5B2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28B70-5C1B-4F59-81DC-4E557ABF9A15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2A185-B3F3-46E9-982D-828DA80BE1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A31CB-BA40-4031-B3C1-BA7AE1B111CE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7C19-685B-4E53-B8A7-37E462805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85A10-96D1-4206-AECA-E069D1954094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631B3-F3DE-441E-9788-C306F6716B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49182-A587-4D1C-90AD-AB9B1D5EAED8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47980-1A6C-431A-B8C8-B322947C1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5595F0-02A9-4BEE-8523-F009CA45638A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F525A6-30C1-408F-9DAF-BBF5FC58A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CA5DE-0B66-47B8-B55F-15E9CCC7D44D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C31D3-FEA3-4338-8318-6EC10959C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070F3C-F01F-4F2E-89B7-133C7BFC2F36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A6ECC4-1AAD-4351-A95A-58D6EBF13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91506-232E-4169-B325-1B85DA837A69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DFDCC-AD6D-49AC-9FBF-E0195DF53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302C9-0DC3-4A8F-908C-25D60BB2ADE2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6E29E-B7FB-4C59-9A1F-C08E310DF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6A8791-BA43-4B2D-8C0C-A9B9507EB945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1A4BF6-19D8-495A-A3DA-A6BB6AA6A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5089F-3842-4370-962B-02A0267FD981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1F980-9948-4F7D-B682-5A944F634C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DC5BE0-EDEA-4D88-9F2D-E8F0E8CCF143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D0FF15-AAA1-4F72-BF90-6857F838E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0A673-8628-4592-B03C-C5931F7AE984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B18D6-BE6F-49D6-886F-E3E5D5323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D6B47-5988-4E5B-A75D-E799415B801F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DA0A4-A404-45D0-A7E8-426D753940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552B1-BD0D-43D2-9A6D-D323DBBB76FF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5DBAC-B859-44FA-B0C2-64A62B87A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BC551-B6C6-4AEA-BCAB-54B7022DABBA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C4CEF-0CDA-45E1-9C0D-82E6780A2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74A030-D973-48AF-9849-347C55159448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1F3E62-92F6-4132-8D2F-09A6CE786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67B1C-153D-4A66-857C-0C06A12CDFBD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3E9A9-254B-47C0-80DB-57C38818A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59D2A7-258E-4847-9A7C-9AD482E565F0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5E3B6-8C44-4EB9-8A73-83758C8E9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AB2DB-6197-40EA-BFC4-EAF3FA397B36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859E-8FF7-4336-90DD-C7D8F7CD4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3371E-8BF7-424F-94F9-1E1F87AC999B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4AA89-29B2-4078-A2E7-5EAAE1DD6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4CAC4-23C6-40BC-9CD7-62321FF34AF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5231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E4BBA-3413-4705-A83C-43839DA4E75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8080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6CAA4-82FE-4F5E-9481-E8880989DA4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42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27B30-A122-4D96-86D9-94D410C8DD65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93689-659E-42CD-8C82-28BCA4CD3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F6E1C-502B-4A2F-93C9-B3E61352A69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54321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FADAC-DBF5-4B2B-BEAA-1BE47045FDF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30793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F66B7-4694-4A43-811D-CF27900A85E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72274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744CD-795F-44C3-88A4-034C449896D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75096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8235B-7177-4A72-B43B-A77680B4DDB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0041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6B70D-A071-4B89-A098-8F5753EDC03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67917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43526-5DB5-4EDE-9849-5AC5CBEFC89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803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3D1CB-D218-44ED-9D70-CFA6F285132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5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8C44E-230B-4DBE-B514-D844BF731A51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E3F51-2042-4BDF-8D92-3713B71EA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53959-9265-4559-B403-2F259919F465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50343-3E0E-4600-B3F0-C3515DC93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4D6C6A-443F-4340-B150-4F56149011AF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CB086B-1821-4D8A-AB73-6F78E6D59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2051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2052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2053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1DDB6E-F5E4-4981-8BE5-D6E6328269A9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C25080-78EC-4B56-8CF0-291E41CE8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62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63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3075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307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3077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ru-RU" smtClean="0">
              <a:latin typeface="Georgia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500E50-45F1-4F79-AABC-D1FC6C42F238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7E7A7D-428B-44E6-9331-AFBA1B14CD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086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087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3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7F41A3F-C4BB-44A5-BCE5-2B70EF635018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F0BE12B-2BE6-4267-BA14-C3884D041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3965" r:id="rId2"/>
    <p:sldLayoutId id="2147484009" r:id="rId3"/>
    <p:sldLayoutId id="2147483966" r:id="rId4"/>
    <p:sldLayoutId id="2147483967" r:id="rId5"/>
    <p:sldLayoutId id="2147483968" r:id="rId6"/>
    <p:sldLayoutId id="2147484010" r:id="rId7"/>
    <p:sldLayoutId id="2147483969" r:id="rId8"/>
    <p:sldLayoutId id="2147484011" r:id="rId9"/>
    <p:sldLayoutId id="2147483970" r:id="rId10"/>
    <p:sldLayoutId id="21474839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7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E09A8BA-6634-4C96-88EF-E254B7C28F4F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65B6C51-5D19-4941-8908-B3222E673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3972" r:id="rId2"/>
    <p:sldLayoutId id="2147484013" r:id="rId3"/>
    <p:sldLayoutId id="2147483973" r:id="rId4"/>
    <p:sldLayoutId id="2147483974" r:id="rId5"/>
    <p:sldLayoutId id="2147483975" r:id="rId6"/>
    <p:sldLayoutId id="2147484014" r:id="rId7"/>
    <p:sldLayoutId id="2147483976" r:id="rId8"/>
    <p:sldLayoutId id="2147484015" r:id="rId9"/>
    <p:sldLayoutId id="2147483977" r:id="rId10"/>
    <p:sldLayoutId id="21474839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15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58B7880-A3B5-4663-8423-7CBEA68C6B8D}" type="datetimeFigureOut">
              <a:rPr lang="ru-RU"/>
              <a:pPr>
                <a:defRPr/>
              </a:pPr>
              <a:t>05.11.2015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D4ABB2-0EE4-4D6D-A8A2-B93BE4C82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3979" r:id="rId2"/>
    <p:sldLayoutId id="2147484017" r:id="rId3"/>
    <p:sldLayoutId id="2147483980" r:id="rId4"/>
    <p:sldLayoutId id="2147483981" r:id="rId5"/>
    <p:sldLayoutId id="2147483982" r:id="rId6"/>
    <p:sldLayoutId id="2147484018" r:id="rId7"/>
    <p:sldLayoutId id="2147483983" r:id="rId8"/>
    <p:sldLayoutId id="2147484019" r:id="rId9"/>
    <p:sldLayoutId id="2147483984" r:id="rId10"/>
    <p:sldLayoutId id="214748398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B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A8FA0BD-4547-4AF8-8943-62BC5F4E6F2C}" type="slidenum">
              <a:rPr lang="ru-RU" alt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pPr/>
              <a:t>‹#›</a:t>
            </a:fld>
            <a:endParaRPr lang="ru-RU" alt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2992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5.png"/><Relationship Id="rId4" Type="http://schemas.openxmlformats.org/officeDocument/2006/relationships/image" Target="../media/image3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9.xml"/><Relationship Id="rId5" Type="http://schemas.openxmlformats.org/officeDocument/2006/relationships/slide" Target="slide4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41.jpeg"/><Relationship Id="rId5" Type="http://schemas.openxmlformats.org/officeDocument/2006/relationships/image" Target="../media/image45.gif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7" Type="http://schemas.openxmlformats.org/officeDocument/2006/relationships/image" Target="../media/image41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7" Type="http://schemas.openxmlformats.org/officeDocument/2006/relationships/image" Target="../media/image41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7" Type="http://schemas.openxmlformats.org/officeDocument/2006/relationships/image" Target="../media/image41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gif"/><Relationship Id="rId3" Type="http://schemas.openxmlformats.org/officeDocument/2006/relationships/image" Target="../media/image52.gif"/><Relationship Id="rId7" Type="http://schemas.openxmlformats.org/officeDocument/2006/relationships/image" Target="../media/image5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55.gif"/><Relationship Id="rId5" Type="http://schemas.openxmlformats.org/officeDocument/2006/relationships/image" Target="../media/image54.gif"/><Relationship Id="rId10" Type="http://schemas.openxmlformats.org/officeDocument/2006/relationships/image" Target="../media/image58.gif"/><Relationship Id="rId4" Type="http://schemas.openxmlformats.org/officeDocument/2006/relationships/image" Target="../media/image53.gif"/><Relationship Id="rId9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41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3.xml"/><Relationship Id="rId5" Type="http://schemas.openxmlformats.org/officeDocument/2006/relationships/image" Target="../media/image41.jpeg"/><Relationship Id="rId4" Type="http://schemas.openxmlformats.org/officeDocument/2006/relationships/image" Target="../media/image7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8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jpeg"/><Relationship Id="rId11" Type="http://schemas.openxmlformats.org/officeDocument/2006/relationships/slide" Target="slide4.xml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Documents and Settings\Оля\Рабочий стол\фоны\puzzle1.jpg"/>
          <p:cNvPicPr>
            <a:picLocks noChangeAspect="1" noChangeArrowheads="1"/>
          </p:cNvPicPr>
          <p:nvPr/>
        </p:nvPicPr>
        <p:blipFill>
          <a:blip r:embed="rId2" cstate="email">
            <a:lum bright="4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71538" y="2214554"/>
            <a:ext cx="7157024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Применение триггеров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 в презентации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Documents and Settings\Оля\Рабочий стол\фоны\Puzzle_desktop_backgrounds.jpg"/>
          <p:cNvPicPr>
            <a:picLocks noChangeAspect="1" noChangeArrowheads="1"/>
          </p:cNvPicPr>
          <p:nvPr/>
        </p:nvPicPr>
        <p:blipFill>
          <a:blip r:embed="rId2" cstate="email">
            <a:lum bright="40000" contrast="-70000"/>
          </a:blip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85984" y="2857496"/>
            <a:ext cx="464347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Times New Roman" pitchFamily="18" charset="0"/>
              </a:rPr>
              <a:t>Пример создания игры с применением триггеров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Картинка 18 из 2724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1773238"/>
            <a:ext cx="3057525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7250" y="285750"/>
            <a:ext cx="7777163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Вылечи компьютер.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Найди цифры, с помощью которых кодируется информация в компьютере.</a:t>
            </a: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356100" y="1557338"/>
            <a:ext cx="936625" cy="792162"/>
            <a:chOff x="4522148" y="1484784"/>
            <a:chExt cx="1008112" cy="957706"/>
          </a:xfrm>
        </p:grpSpPr>
        <p:pic>
          <p:nvPicPr>
            <p:cNvPr id="52264" name="Picture 4" descr="Картинка 34 из 179110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22148" y="1484784"/>
              <a:ext cx="1008112" cy="95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65" name="TextBox 4"/>
            <p:cNvSpPr txBox="1">
              <a:spLocks noChangeArrowheads="1"/>
            </p:cNvSpPr>
            <p:nvPr/>
          </p:nvSpPr>
          <p:spPr bwMode="auto">
            <a:xfrm>
              <a:off x="4754789" y="1571848"/>
              <a:ext cx="50405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000">
                  <a:latin typeface="Arial Black" pitchFamily="34" charset="0"/>
                </a:rPr>
                <a:t>1</a:t>
              </a:r>
            </a:p>
          </p:txBody>
        </p:sp>
      </p:grpSp>
      <p:grpSp>
        <p:nvGrpSpPr>
          <p:cNvPr id="4" name="Группа 6"/>
          <p:cNvGrpSpPr>
            <a:grpSpLocks/>
          </p:cNvGrpSpPr>
          <p:nvPr/>
        </p:nvGrpSpPr>
        <p:grpSpPr bwMode="auto">
          <a:xfrm>
            <a:off x="5580063" y="2133600"/>
            <a:ext cx="936625" cy="790575"/>
            <a:chOff x="4211960" y="1484784"/>
            <a:chExt cx="1008112" cy="957706"/>
          </a:xfrm>
        </p:grpSpPr>
        <p:pic>
          <p:nvPicPr>
            <p:cNvPr id="52262" name="Picture 4" descr="Картинка 34 из 179110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1960" y="1484784"/>
              <a:ext cx="1008112" cy="95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63" name="TextBox 8"/>
            <p:cNvSpPr txBox="1">
              <a:spLocks noChangeArrowheads="1"/>
            </p:cNvSpPr>
            <p:nvPr/>
          </p:nvSpPr>
          <p:spPr bwMode="auto">
            <a:xfrm>
              <a:off x="4444601" y="1571848"/>
              <a:ext cx="542830" cy="85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000">
                  <a:latin typeface="Arial Black" pitchFamily="34" charset="0"/>
                </a:rPr>
                <a:t>3</a:t>
              </a:r>
            </a:p>
          </p:txBody>
        </p:sp>
      </p:grpSp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6948488" y="1557338"/>
            <a:ext cx="936625" cy="792162"/>
            <a:chOff x="4211960" y="1484784"/>
            <a:chExt cx="1008112" cy="957706"/>
          </a:xfrm>
        </p:grpSpPr>
        <p:pic>
          <p:nvPicPr>
            <p:cNvPr id="52260" name="Picture 4" descr="Картинка 34 из 179110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1960" y="1484784"/>
              <a:ext cx="1008112" cy="95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61" name="TextBox 11"/>
            <p:cNvSpPr txBox="1">
              <a:spLocks noChangeArrowheads="1"/>
            </p:cNvSpPr>
            <p:nvPr/>
          </p:nvSpPr>
          <p:spPr bwMode="auto">
            <a:xfrm>
              <a:off x="4444601" y="1571848"/>
              <a:ext cx="504056" cy="85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000">
                  <a:latin typeface="Arial Black" pitchFamily="34" charset="0"/>
                </a:rPr>
                <a:t>0</a:t>
              </a:r>
            </a:p>
          </p:txBody>
        </p:sp>
      </p:grpSp>
      <p:grpSp>
        <p:nvGrpSpPr>
          <p:cNvPr id="6" name="Группа 12"/>
          <p:cNvGrpSpPr>
            <a:grpSpLocks/>
          </p:cNvGrpSpPr>
          <p:nvPr/>
        </p:nvGrpSpPr>
        <p:grpSpPr bwMode="auto">
          <a:xfrm>
            <a:off x="5651500" y="3213100"/>
            <a:ext cx="936625" cy="792163"/>
            <a:chOff x="4211960" y="1484784"/>
            <a:chExt cx="1008112" cy="957706"/>
          </a:xfrm>
        </p:grpSpPr>
        <p:pic>
          <p:nvPicPr>
            <p:cNvPr id="52258" name="Picture 4" descr="Картинка 34 из 179110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1960" y="1484784"/>
              <a:ext cx="1008112" cy="95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59" name="TextBox 14"/>
            <p:cNvSpPr txBox="1">
              <a:spLocks noChangeArrowheads="1"/>
            </p:cNvSpPr>
            <p:nvPr/>
          </p:nvSpPr>
          <p:spPr bwMode="auto">
            <a:xfrm>
              <a:off x="4444601" y="1571848"/>
              <a:ext cx="504056" cy="85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000">
                  <a:latin typeface="Arial Black" pitchFamily="34" charset="0"/>
                </a:rPr>
                <a:t>0</a:t>
              </a:r>
            </a:p>
          </p:txBody>
        </p:sp>
      </p:grpSp>
      <p:grpSp>
        <p:nvGrpSpPr>
          <p:cNvPr id="7" name="Группа 15"/>
          <p:cNvGrpSpPr>
            <a:grpSpLocks/>
          </p:cNvGrpSpPr>
          <p:nvPr/>
        </p:nvGrpSpPr>
        <p:grpSpPr bwMode="auto">
          <a:xfrm>
            <a:off x="7164388" y="2565400"/>
            <a:ext cx="936625" cy="792163"/>
            <a:chOff x="4211960" y="1484784"/>
            <a:chExt cx="1008112" cy="957706"/>
          </a:xfrm>
        </p:grpSpPr>
        <p:pic>
          <p:nvPicPr>
            <p:cNvPr id="52256" name="Picture 4" descr="Картинка 34 из 179110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1960" y="1484784"/>
              <a:ext cx="1008112" cy="95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57" name="TextBox 17"/>
            <p:cNvSpPr txBox="1">
              <a:spLocks noChangeArrowheads="1"/>
            </p:cNvSpPr>
            <p:nvPr/>
          </p:nvSpPr>
          <p:spPr bwMode="auto">
            <a:xfrm>
              <a:off x="4444601" y="1571848"/>
              <a:ext cx="50405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000">
                  <a:latin typeface="Arial Black" pitchFamily="34" charset="0"/>
                </a:rPr>
                <a:t>1</a:t>
              </a:r>
            </a:p>
          </p:txBody>
        </p:sp>
      </p:grpSp>
      <p:grpSp>
        <p:nvGrpSpPr>
          <p:cNvPr id="8" name="Группа 18"/>
          <p:cNvGrpSpPr>
            <a:grpSpLocks/>
          </p:cNvGrpSpPr>
          <p:nvPr/>
        </p:nvGrpSpPr>
        <p:grpSpPr bwMode="auto">
          <a:xfrm>
            <a:off x="4140200" y="2565400"/>
            <a:ext cx="936625" cy="792163"/>
            <a:chOff x="4211960" y="1484784"/>
            <a:chExt cx="1008112" cy="957706"/>
          </a:xfrm>
        </p:grpSpPr>
        <p:pic>
          <p:nvPicPr>
            <p:cNvPr id="52254" name="Picture 4" descr="Картинка 34 из 179110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1960" y="1484784"/>
              <a:ext cx="1008112" cy="95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55" name="TextBox 20"/>
            <p:cNvSpPr txBox="1">
              <a:spLocks noChangeArrowheads="1"/>
            </p:cNvSpPr>
            <p:nvPr/>
          </p:nvSpPr>
          <p:spPr bwMode="auto">
            <a:xfrm>
              <a:off x="4444601" y="1571848"/>
              <a:ext cx="504056" cy="85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000">
                  <a:latin typeface="Arial Black" pitchFamily="34" charset="0"/>
                </a:rPr>
                <a:t>2</a:t>
              </a:r>
            </a:p>
          </p:txBody>
        </p:sp>
      </p:grpSp>
      <p:grpSp>
        <p:nvGrpSpPr>
          <p:cNvPr id="9" name="Группа 21"/>
          <p:cNvGrpSpPr>
            <a:grpSpLocks/>
          </p:cNvGrpSpPr>
          <p:nvPr/>
        </p:nvGrpSpPr>
        <p:grpSpPr bwMode="auto">
          <a:xfrm>
            <a:off x="4427538" y="4005263"/>
            <a:ext cx="936625" cy="792162"/>
            <a:chOff x="4211960" y="1484784"/>
            <a:chExt cx="1008112" cy="957706"/>
          </a:xfrm>
        </p:grpSpPr>
        <p:pic>
          <p:nvPicPr>
            <p:cNvPr id="52252" name="Picture 4" descr="Картинка 34 из 179110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1960" y="1484784"/>
              <a:ext cx="1008112" cy="95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53" name="TextBox 23"/>
            <p:cNvSpPr txBox="1">
              <a:spLocks noChangeArrowheads="1"/>
            </p:cNvSpPr>
            <p:nvPr/>
          </p:nvSpPr>
          <p:spPr bwMode="auto">
            <a:xfrm>
              <a:off x="4444601" y="1571848"/>
              <a:ext cx="50405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000">
                  <a:latin typeface="Arial Black" pitchFamily="34" charset="0"/>
                </a:rPr>
                <a:t>1</a:t>
              </a:r>
            </a:p>
          </p:txBody>
        </p:sp>
      </p:grpSp>
      <p:grpSp>
        <p:nvGrpSpPr>
          <p:cNvPr id="10" name="Группа 24"/>
          <p:cNvGrpSpPr>
            <a:grpSpLocks/>
          </p:cNvGrpSpPr>
          <p:nvPr/>
        </p:nvGrpSpPr>
        <p:grpSpPr bwMode="auto">
          <a:xfrm>
            <a:off x="6300788" y="4221163"/>
            <a:ext cx="935037" cy="792162"/>
            <a:chOff x="4211960" y="1484784"/>
            <a:chExt cx="1008112" cy="957706"/>
          </a:xfrm>
        </p:grpSpPr>
        <p:pic>
          <p:nvPicPr>
            <p:cNvPr id="52250" name="Picture 4" descr="Картинка 34 из 179110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1960" y="1484784"/>
              <a:ext cx="1008112" cy="95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51" name="TextBox 26"/>
            <p:cNvSpPr txBox="1">
              <a:spLocks noChangeArrowheads="1"/>
            </p:cNvSpPr>
            <p:nvPr/>
          </p:nvSpPr>
          <p:spPr bwMode="auto">
            <a:xfrm>
              <a:off x="4444601" y="1571848"/>
              <a:ext cx="504056" cy="85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000">
                  <a:latin typeface="Arial Black" pitchFamily="34" charset="0"/>
                </a:rPr>
                <a:t>3</a:t>
              </a:r>
            </a:p>
          </p:txBody>
        </p:sp>
      </p:grpSp>
      <p:grpSp>
        <p:nvGrpSpPr>
          <p:cNvPr id="11" name="Группа 27"/>
          <p:cNvGrpSpPr>
            <a:grpSpLocks/>
          </p:cNvGrpSpPr>
          <p:nvPr/>
        </p:nvGrpSpPr>
        <p:grpSpPr bwMode="auto">
          <a:xfrm>
            <a:off x="5867400" y="5300663"/>
            <a:ext cx="936625" cy="792162"/>
            <a:chOff x="4599695" y="2268362"/>
            <a:chExt cx="1008112" cy="957706"/>
          </a:xfrm>
        </p:grpSpPr>
        <p:pic>
          <p:nvPicPr>
            <p:cNvPr id="52248" name="Picture 4" descr="Картинка 34 из 179110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99695" y="2268362"/>
              <a:ext cx="1008112" cy="95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49" name="TextBox 29"/>
            <p:cNvSpPr txBox="1">
              <a:spLocks noChangeArrowheads="1"/>
            </p:cNvSpPr>
            <p:nvPr/>
          </p:nvSpPr>
          <p:spPr bwMode="auto">
            <a:xfrm>
              <a:off x="4832336" y="2355427"/>
              <a:ext cx="504056" cy="85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000">
                  <a:latin typeface="Arial Black" pitchFamily="34" charset="0"/>
                </a:rPr>
                <a:t>0</a:t>
              </a:r>
            </a:p>
          </p:txBody>
        </p:sp>
      </p:grpSp>
      <p:grpSp>
        <p:nvGrpSpPr>
          <p:cNvPr id="12" name="Группа 30"/>
          <p:cNvGrpSpPr>
            <a:grpSpLocks/>
          </p:cNvGrpSpPr>
          <p:nvPr/>
        </p:nvGrpSpPr>
        <p:grpSpPr bwMode="auto">
          <a:xfrm>
            <a:off x="7596188" y="3933825"/>
            <a:ext cx="936625" cy="790575"/>
            <a:chOff x="4211960" y="1484784"/>
            <a:chExt cx="1008112" cy="957706"/>
          </a:xfrm>
        </p:grpSpPr>
        <p:pic>
          <p:nvPicPr>
            <p:cNvPr id="52246" name="Picture 4" descr="Картинка 34 из 179110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1960" y="1484784"/>
              <a:ext cx="1008112" cy="95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47" name="TextBox 32"/>
            <p:cNvSpPr txBox="1">
              <a:spLocks noChangeArrowheads="1"/>
            </p:cNvSpPr>
            <p:nvPr/>
          </p:nvSpPr>
          <p:spPr bwMode="auto">
            <a:xfrm>
              <a:off x="4444601" y="1571848"/>
              <a:ext cx="504056" cy="85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000">
                  <a:latin typeface="Arial Black" pitchFamily="34" charset="0"/>
                </a:rPr>
                <a:t>2</a:t>
              </a:r>
            </a:p>
          </p:txBody>
        </p:sp>
      </p:grpSp>
      <p:grpSp>
        <p:nvGrpSpPr>
          <p:cNvPr id="13" name="Группа 33"/>
          <p:cNvGrpSpPr>
            <a:grpSpLocks/>
          </p:cNvGrpSpPr>
          <p:nvPr/>
        </p:nvGrpSpPr>
        <p:grpSpPr bwMode="auto">
          <a:xfrm>
            <a:off x="7308850" y="5084763"/>
            <a:ext cx="935038" cy="792162"/>
            <a:chOff x="4754790" y="1833042"/>
            <a:chExt cx="1008112" cy="957706"/>
          </a:xfrm>
        </p:grpSpPr>
        <p:pic>
          <p:nvPicPr>
            <p:cNvPr id="52244" name="Picture 4" descr="Картинка 34 из 179110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54790" y="1833042"/>
              <a:ext cx="1008112" cy="95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45" name="TextBox 35"/>
            <p:cNvSpPr txBox="1">
              <a:spLocks noChangeArrowheads="1"/>
            </p:cNvSpPr>
            <p:nvPr/>
          </p:nvSpPr>
          <p:spPr bwMode="auto">
            <a:xfrm>
              <a:off x="5064978" y="1920105"/>
              <a:ext cx="504056" cy="85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000">
                  <a:latin typeface="Arial Black" pitchFamily="34" charset="0"/>
                </a:rPr>
                <a:t>2</a:t>
              </a:r>
            </a:p>
          </p:txBody>
        </p:sp>
      </p:grpSp>
      <p:pic>
        <p:nvPicPr>
          <p:cNvPr id="52239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BEFFFF"/>
              </a:clrFrom>
              <a:clrTo>
                <a:srgbClr val="B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4797425"/>
            <a:ext cx="2287588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Группа 41"/>
          <p:cNvGrpSpPr>
            <a:grpSpLocks/>
          </p:cNvGrpSpPr>
          <p:nvPr/>
        </p:nvGrpSpPr>
        <p:grpSpPr bwMode="auto">
          <a:xfrm>
            <a:off x="4284663" y="5229225"/>
            <a:ext cx="935037" cy="792163"/>
            <a:chOff x="3923928" y="4437112"/>
            <a:chExt cx="936104" cy="792088"/>
          </a:xfrm>
        </p:grpSpPr>
        <p:pic>
          <p:nvPicPr>
            <p:cNvPr id="52242" name="Picture 4" descr="Картинка 34 из 179110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23928" y="4437112"/>
              <a:ext cx="93610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43" name="TextBox 40"/>
            <p:cNvSpPr txBox="1">
              <a:spLocks noChangeArrowheads="1"/>
            </p:cNvSpPr>
            <p:nvPr/>
          </p:nvSpPr>
          <p:spPr bwMode="auto">
            <a:xfrm>
              <a:off x="4139952" y="4509120"/>
              <a:ext cx="50405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000">
                  <a:latin typeface="Arial Black" pitchFamily="34" charset="0"/>
                </a:rPr>
                <a:t>3</a:t>
              </a:r>
            </a:p>
          </p:txBody>
        </p:sp>
      </p:grp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8243888" y="6092825"/>
            <a:ext cx="503237" cy="493713"/>
          </a:xfrm>
          <a:prstGeom prst="actionButtonForwardNext">
            <a:avLst/>
          </a:prstGeom>
          <a:solidFill>
            <a:srgbClr val="EECFCE"/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5.92593E-6 C -0.11423 0.17385 -0.22847 0.34792 -0.27673 0.43565 C -0.325 0.52339 -0.30764 0.52501 -0.2901 0.52663 " pathEditMode="relative" ptsTypes="aaA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46945E-18 C -0.22361 0.1088 -0.44722 0.21783 -0.55503 0.27338 C -0.66284 0.32894 -0.65486 0.33102 -0.6467 0.33334 " pathEditMode="relative" ptsTypes="aaA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91 -0.06389 C -0.03316 -0.16042 -0.04323 -0.25672 -0.11128 -0.27269 C -0.17934 -0.28866 -0.3743 -0.19769 -0.43125 -0.1595 C -0.48819 -0.1213 -0.44965 -0.06389 -0.45295 -0.04399 " pathEditMode="relative" ptsTypes="aaaA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 nodeType="clickPar">
                      <p:stCondLst>
                        <p:cond delay="0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11111E-6 C -0.03004 -0.01504 -0.0599 -0.02986 -0.1066 -0.03981 C -0.1533 -0.04977 -0.24844 -0.06759 -0.28004 -0.05995 C -0.31164 -0.05231 -0.26945 -0.04815 -0.2967 0.00671 C -0.32396 0.06158 -0.41875 0.22523 -0.44341 0.26898 " pathEditMode="relative" ptsTypes="aaaaA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-0.07269 C -0.12032 -0.10301 -0.23021 -0.13334 -0.29045 -0.10162 C -0.3507 -0.06991 -0.35851 0.07685 -0.37205 0.11828 C -0.38559 0.15972 -0.37882 0.15347 -0.37205 0.14722 " pathEditMode="relative" ptsTypes="aaaA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532 C -0.12795 -0.00278 -0.25434 -2.22222E-6 -0.3493 0.07917 C -0.44427 0.15834 -0.50764 0.31435 -0.57101 0.47037 " pathEditMode="relative" rAng="0" ptsTypes="aaA">
                                      <p:cBhvr>
                                        <p:cTn id="6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0" y="2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1268413"/>
            <a:ext cx="4273550" cy="390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850" y="1196975"/>
            <a:ext cx="3816350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Задание выполнено. Компьютер здоров.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Comic Sans MS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Вся информация в компьютере  кодируется с помощью нулей и единиц. Это называется двоичным кодированием.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500938" y="6072188"/>
            <a:ext cx="500062" cy="500062"/>
          </a:xfrm>
          <a:prstGeom prst="actionButtonHome">
            <a:avLst/>
          </a:prstGeom>
          <a:solidFill>
            <a:srgbClr val="EECFCE"/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43888" y="6092825"/>
            <a:ext cx="503237" cy="493713"/>
          </a:xfrm>
          <a:prstGeom prst="actionButtonForwardNext">
            <a:avLst/>
          </a:prstGeom>
          <a:solidFill>
            <a:srgbClr val="EECFCE"/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28604"/>
            <a:ext cx="70927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Times New Roman" pitchFamily="18" charset="0"/>
              </a:rPr>
              <a:t>Создание теста при помощи триггеров</a:t>
            </a:r>
          </a:p>
        </p:txBody>
      </p:sp>
      <p:sp>
        <p:nvSpPr>
          <p:cNvPr id="542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>
              <a:latin typeface="Georgia" pitchFamily="18" charset="0"/>
            </a:endParaRPr>
          </a:p>
        </p:txBody>
      </p:sp>
      <p:pic>
        <p:nvPicPr>
          <p:cNvPr id="54276" name="Рисунок 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63" y="2000250"/>
            <a:ext cx="20716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3"/>
          <p:cNvSpPr>
            <a:spLocks noChangeArrowheads="1"/>
          </p:cNvSpPr>
          <p:nvPr/>
        </p:nvSpPr>
        <p:spPr bwMode="auto">
          <a:xfrm rot="10800000" flipV="1">
            <a:off x="642938" y="1071563"/>
            <a:ext cx="80724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ru-RU">
                <a:latin typeface="Comic Sans MS" pitchFamily="66" charset="0"/>
              </a:rPr>
              <a:t>1. Заполняем слайд всеми необходимыми элементами. Например, неправильных ответов 2, то и объектов (задумчивых сов) тоже 2. Рисункам задаем анимацию – вход с плавным приближением.</a:t>
            </a:r>
          </a:p>
        </p:txBody>
      </p:sp>
      <p:sp>
        <p:nvSpPr>
          <p:cNvPr id="54278" name="Прямоугольник 5"/>
          <p:cNvSpPr>
            <a:spLocks noChangeArrowheads="1"/>
          </p:cNvSpPr>
          <p:nvPr/>
        </p:nvSpPr>
        <p:spPr bwMode="auto">
          <a:xfrm>
            <a:off x="785813" y="2786063"/>
            <a:ext cx="4570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altLang="ru-RU">
                <a:latin typeface="Comic Sans MS" pitchFamily="66" charset="0"/>
              </a:rPr>
              <a:t>2. Далее будем присваивать триггеры. </a:t>
            </a:r>
          </a:p>
        </p:txBody>
      </p:sp>
      <p:pic>
        <p:nvPicPr>
          <p:cNvPr id="54279" name="Рисунок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38" y="3357563"/>
            <a:ext cx="4359275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  <p:bldP spid="542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Documents and Settings\Оля\Рабочий стол\фоны\Puzzle_desktop_backgrounds.jpg"/>
          <p:cNvPicPr>
            <a:picLocks noChangeAspect="1" noChangeArrowheads="1"/>
          </p:cNvPicPr>
          <p:nvPr/>
        </p:nvPicPr>
        <p:blipFill>
          <a:blip r:embed="rId2" cstate="email">
            <a:lum bright="40000" contrast="-70000"/>
          </a:blip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85984" y="2643182"/>
            <a:ext cx="5072098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Times New Roman" pitchFamily="18" charset="0"/>
              </a:rPr>
              <a:t>Пример создания теста при помощи триггеров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Прямоугольник 3"/>
          <p:cNvSpPr>
            <a:spLocks noChangeArrowheads="1"/>
          </p:cNvSpPr>
          <p:nvPr/>
        </p:nvSpPr>
        <p:spPr bwMode="auto">
          <a:xfrm>
            <a:off x="468313" y="692150"/>
            <a:ext cx="46799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>
                <a:latin typeface="Comic Sans MS" pitchFamily="66" charset="0"/>
              </a:rPr>
              <a:t>Один школьный учитель заявил, что у него в классе 100 детей, из них 24 мальчика и 32 девочки. Какой системой счисления он пользовался?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4149725"/>
            <a:ext cx="1814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036" t="7693" r="8009" b="5717"/>
          <a:stretch>
            <a:fillRect/>
          </a:stretch>
        </p:blipFill>
        <p:spPr bwMode="auto">
          <a:xfrm>
            <a:off x="5003800" y="333375"/>
            <a:ext cx="35290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C:\Users\просто\Documents\0_60514_bef383a4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933825"/>
            <a:ext cx="1763713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900113" y="3500438"/>
            <a:ext cx="1150937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ru-RU" altLang="ru-RU" sz="2800">
                <a:latin typeface="Georgia" pitchFamily="18" charset="0"/>
              </a:rPr>
              <a:t>3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900113" y="5084763"/>
            <a:ext cx="1150937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altLang="ru-RU" sz="2800">
                <a:latin typeface="Georgia" pitchFamily="18" charset="0"/>
              </a:rPr>
              <a:t>3. 8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900113" y="4292600"/>
            <a:ext cx="1150937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altLang="ru-RU" sz="2800">
                <a:latin typeface="Georgia" pitchFamily="18" charset="0"/>
              </a:rPr>
              <a:t>2. 6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4149725"/>
            <a:ext cx="18145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7956550" y="5732463"/>
            <a:ext cx="503238" cy="576262"/>
          </a:xfrm>
          <a:prstGeom prst="actionButtonForwardNext">
            <a:avLst/>
          </a:prstGeom>
          <a:solidFill>
            <a:schemeClr val="tx2">
              <a:lumMod val="25000"/>
              <a:lumOff val="75000"/>
            </a:schemeClr>
          </a:solidFill>
          <a:ln w="635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635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6322" grpId="0"/>
      <p:bldP spid="13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рямоугольник 1"/>
          <p:cNvSpPr>
            <a:spLocks noChangeArrowheads="1"/>
          </p:cNvSpPr>
          <p:nvPr/>
        </p:nvSpPr>
        <p:spPr bwMode="auto">
          <a:xfrm>
            <a:off x="2987675" y="908050"/>
            <a:ext cx="561657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>
                <a:latin typeface="Comic Sans MS" pitchFamily="66" charset="0"/>
              </a:rPr>
              <a:t>Знаменитый путеводитель «Автостопом по галактике» утверждает, что 6x9=42. </a:t>
            </a:r>
          </a:p>
          <a:p>
            <a:pPr algn="ctr"/>
            <a:r>
              <a:rPr lang="ru-RU" altLang="ru-RU" sz="2400">
                <a:latin typeface="Comic Sans MS" pitchFamily="66" charset="0"/>
              </a:rPr>
              <a:t>Какая система счисления использовалась в Путеводителе? </a:t>
            </a:r>
          </a:p>
        </p:txBody>
      </p:sp>
      <p:pic>
        <p:nvPicPr>
          <p:cNvPr id="57347" name="Picture 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908050"/>
            <a:ext cx="228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4076700"/>
            <a:ext cx="11144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4663" y="4149725"/>
            <a:ext cx="792162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019925" y="3213100"/>
            <a:ext cx="1152525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ru-RU" altLang="ru-RU" sz="2800">
                <a:latin typeface="Georgia" pitchFamily="18" charset="0"/>
              </a:rPr>
              <a:t> 8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019925" y="3933825"/>
            <a:ext cx="1152525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altLang="ru-RU" sz="2800">
                <a:latin typeface="Georgia" pitchFamily="18" charset="0"/>
              </a:rPr>
              <a:t>2. 11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019925" y="4724400"/>
            <a:ext cx="115252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altLang="ru-RU" sz="2800">
                <a:latin typeface="Georgia" pitchFamily="18" charset="0"/>
              </a:rPr>
              <a:t>3. 13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7956550" y="5732463"/>
            <a:ext cx="503238" cy="576262"/>
          </a:xfrm>
          <a:prstGeom prst="actionButtonForwardNex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4076700"/>
            <a:ext cx="11144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>
          <a:xfrm>
            <a:off x="7215188" y="5715000"/>
            <a:ext cx="571500" cy="571500"/>
          </a:xfrm>
          <a:prstGeom prst="actionButtonHome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57346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55875" y="1844675"/>
            <a:ext cx="955675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2000" b="1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´</a:t>
            </a:r>
          </a:p>
        </p:txBody>
      </p:sp>
      <p:pic>
        <p:nvPicPr>
          <p:cNvPr id="3075" name="Picture 3" descr="ac175f0a194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132138" y="4149725"/>
            <a:ext cx="720725" cy="7191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572000" y="2708275"/>
            <a:ext cx="720725" cy="7191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851275" y="2708275"/>
            <a:ext cx="720725" cy="719138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011863" y="4149725"/>
            <a:ext cx="720725" cy="719138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2411413" y="2708275"/>
            <a:ext cx="720725" cy="7191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3132138" y="2708275"/>
            <a:ext cx="720725" cy="71913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5292725" y="2708275"/>
            <a:ext cx="720725" cy="71913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011863" y="2708275"/>
            <a:ext cx="720725" cy="7191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572000" y="4149725"/>
            <a:ext cx="720725" cy="71913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pic>
        <p:nvPicPr>
          <p:cNvPr id="3085" name="Picture 13" descr="doctor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2447925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11949856291207028359tasto_5_architetto_franc_0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3716338"/>
            <a:ext cx="935037" cy="95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32999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</p:childTnLst>
        </p:cTn>
      </p:par>
    </p:tnLst>
    <p:bldLst>
      <p:bldP spid="3074" grpId="0"/>
      <p:bldP spid="3077" grpId="0" animBg="1"/>
      <p:bldP spid="3078" grpId="0" animBg="1"/>
      <p:bldP spid="3080" grpId="0" animBg="1"/>
      <p:bldP spid="3081" grpId="0" animBg="1"/>
      <p:bldP spid="3082" grpId="0" animBg="1"/>
      <p:bldP spid="308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-180975" y="5300663"/>
            <a:ext cx="4500563" cy="223361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4098" name="Oval 2"/>
          <p:cNvSpPr>
            <a:spLocks noChangeArrowheads="1"/>
          </p:cNvSpPr>
          <p:nvPr/>
        </p:nvSpPr>
        <p:spPr bwMode="auto">
          <a:xfrm>
            <a:off x="5435600" y="5445125"/>
            <a:ext cx="4500563" cy="309721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2339975" y="5876925"/>
            <a:ext cx="4500563" cy="223361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pic>
        <p:nvPicPr>
          <p:cNvPr id="4121" name="Picture 25" descr="077a5438ec1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149725"/>
            <a:ext cx="1866900" cy="214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077a5438ec1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292600"/>
            <a:ext cx="1866900" cy="214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9" name="Picture 23" descr="077a5438ec1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068763"/>
            <a:ext cx="2432050" cy="278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 descr="077a5438ec1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450" y="3716338"/>
            <a:ext cx="2495550" cy="286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пинг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05263"/>
            <a:ext cx="1295400" cy="201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WordArt 8" descr="krestikkrasnblj"/>
          <p:cNvSpPr>
            <a:spLocks noChangeArrowheads="1" noChangeShapeType="1" noTextEdit="1"/>
          </p:cNvSpPr>
          <p:nvPr/>
        </p:nvSpPr>
        <p:spPr bwMode="auto">
          <a:xfrm rot="2710984">
            <a:off x="940594" y="773906"/>
            <a:ext cx="1098550" cy="13922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</a:p>
        </p:txBody>
      </p:sp>
      <p:sp>
        <p:nvSpPr>
          <p:cNvPr id="4105" name="WordArt 9" descr="krestikkrasnblj"/>
          <p:cNvSpPr>
            <a:spLocks noChangeArrowheads="1" noChangeShapeType="1" noTextEdit="1"/>
          </p:cNvSpPr>
          <p:nvPr/>
        </p:nvSpPr>
        <p:spPr bwMode="auto">
          <a:xfrm rot="-880971">
            <a:off x="2703513" y="473075"/>
            <a:ext cx="1098550" cy="13922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</a:p>
        </p:txBody>
      </p:sp>
      <p:sp>
        <p:nvSpPr>
          <p:cNvPr id="4106" name="WordArt 10" descr="krestikkrasnblj"/>
          <p:cNvSpPr>
            <a:spLocks noChangeArrowheads="1" noChangeShapeType="1" noTextEdit="1"/>
          </p:cNvSpPr>
          <p:nvPr/>
        </p:nvSpPr>
        <p:spPr bwMode="auto">
          <a:xfrm rot="2710984">
            <a:off x="2558257" y="2777331"/>
            <a:ext cx="1098550" cy="13922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</a:p>
        </p:txBody>
      </p:sp>
      <p:sp>
        <p:nvSpPr>
          <p:cNvPr id="4107" name="WordArt 11" descr="krestikkrasnblj"/>
          <p:cNvSpPr>
            <a:spLocks noChangeArrowheads="1" noChangeShapeType="1" noTextEdit="1"/>
          </p:cNvSpPr>
          <p:nvPr/>
        </p:nvSpPr>
        <p:spPr bwMode="auto">
          <a:xfrm rot="863935">
            <a:off x="4935538" y="688975"/>
            <a:ext cx="1098550" cy="13922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</a:p>
        </p:txBody>
      </p:sp>
      <p:sp>
        <p:nvSpPr>
          <p:cNvPr id="4108" name="WordArt 12" descr="krestikkrasnblj"/>
          <p:cNvSpPr>
            <a:spLocks noChangeArrowheads="1" noChangeShapeType="1" noTextEdit="1"/>
          </p:cNvSpPr>
          <p:nvPr/>
        </p:nvSpPr>
        <p:spPr bwMode="auto">
          <a:xfrm rot="2710984">
            <a:off x="7598569" y="3066256"/>
            <a:ext cx="1098550" cy="13922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</a:p>
        </p:txBody>
      </p:sp>
      <p:sp>
        <p:nvSpPr>
          <p:cNvPr id="4109" name="WordArt 13" descr="krestikkrasnblj"/>
          <p:cNvSpPr>
            <a:spLocks noChangeArrowheads="1" noChangeShapeType="1" noTextEdit="1"/>
          </p:cNvSpPr>
          <p:nvPr/>
        </p:nvSpPr>
        <p:spPr bwMode="auto">
          <a:xfrm rot="2710984">
            <a:off x="6806407" y="1553369"/>
            <a:ext cx="1098550" cy="13922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</a:p>
        </p:txBody>
      </p:sp>
      <p:sp>
        <p:nvSpPr>
          <p:cNvPr id="4112" name="WordArt 16" descr="krestikkrasnblj"/>
          <p:cNvSpPr>
            <a:spLocks noChangeArrowheads="1" noChangeShapeType="1" noTextEdit="1"/>
          </p:cNvSpPr>
          <p:nvPr/>
        </p:nvSpPr>
        <p:spPr bwMode="auto">
          <a:xfrm rot="-23048119">
            <a:off x="5940425" y="4581525"/>
            <a:ext cx="1098550" cy="13922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</a:p>
        </p:txBody>
      </p:sp>
      <p:sp>
        <p:nvSpPr>
          <p:cNvPr id="4113" name="WordArt 17" descr="krestikkrasnblj"/>
          <p:cNvSpPr>
            <a:spLocks noChangeArrowheads="1" noChangeShapeType="1" noTextEdit="1"/>
          </p:cNvSpPr>
          <p:nvPr/>
        </p:nvSpPr>
        <p:spPr bwMode="auto">
          <a:xfrm rot="-2256653">
            <a:off x="4716463" y="2924175"/>
            <a:ext cx="1098550" cy="13922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</a:p>
        </p:txBody>
      </p:sp>
      <p:sp>
        <p:nvSpPr>
          <p:cNvPr id="4115" name="WordArt 19" descr="krestikkrasnblj"/>
          <p:cNvSpPr>
            <a:spLocks noChangeArrowheads="1" noChangeShapeType="1" noTextEdit="1"/>
          </p:cNvSpPr>
          <p:nvPr/>
        </p:nvSpPr>
        <p:spPr bwMode="auto">
          <a:xfrm rot="920451">
            <a:off x="1763713" y="4581525"/>
            <a:ext cx="1098550" cy="13922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</a:p>
        </p:txBody>
      </p:sp>
      <p:sp>
        <p:nvSpPr>
          <p:cNvPr id="4116" name="WordArt 20" descr="krestikkrasnblj"/>
          <p:cNvSpPr>
            <a:spLocks noChangeArrowheads="1" noChangeShapeType="1" noTextEdit="1"/>
          </p:cNvSpPr>
          <p:nvPr/>
        </p:nvSpPr>
        <p:spPr bwMode="auto">
          <a:xfrm rot="2710984">
            <a:off x="3926682" y="4506119"/>
            <a:ext cx="1098550" cy="13922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latin typeface="Arial" panose="020B0604020202020204" pitchFamily="34" charset="0"/>
                <a:cs typeface="Arial" panose="020B0604020202020204" pitchFamily="34" charset="0"/>
              </a:rPr>
              <a:t>Й</a:t>
            </a:r>
          </a:p>
        </p:txBody>
      </p:sp>
      <p:pic>
        <p:nvPicPr>
          <p:cNvPr id="4117" name="Picture 21" descr="11949856291207028359tasto_5_architetto_franc_0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63" y="0"/>
            <a:ext cx="935037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18067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4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 nodeType="clickPar">
                      <p:stCondLst>
                        <p:cond delay="0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7"/>
                  </p:tgtEl>
                </p:cond>
              </p:nextCondLst>
            </p:seq>
          </p:childTnLst>
        </p:cTn>
      </p:par>
    </p:tnLst>
    <p:bldLst>
      <p:bldP spid="4104" grpId="0" animBg="1"/>
      <p:bldP spid="4105" grpId="0" animBg="1"/>
      <p:bldP spid="4106" grpId="0" animBg="1"/>
      <p:bldP spid="4107" grpId="0" animBg="1"/>
      <p:bldP spid="4108" grpId="0" animBg="1"/>
      <p:bldP spid="4109" grpId="0" animBg="1"/>
      <p:bldP spid="4112" grpId="0" animBg="1"/>
      <p:bldP spid="4113" grpId="0" animBg="1"/>
      <p:bldP spid="4115" grpId="0" animBg="1"/>
      <p:bldP spid="41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B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 descr="flybird1"/>
          <p:cNvSpPr>
            <a:spLocks noChangeArrowheads="1"/>
          </p:cNvSpPr>
          <p:nvPr/>
        </p:nvSpPr>
        <p:spPr bwMode="auto">
          <a:xfrm>
            <a:off x="2668588" y="779463"/>
            <a:ext cx="4418012" cy="2852737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600325" y="1323975"/>
            <a:ext cx="1292225" cy="1423988"/>
          </a:xfrm>
          <a:prstGeom prst="rect">
            <a:avLst/>
          </a:prstGeom>
          <a:solidFill>
            <a:srgbClr val="E9FB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224713" y="1800225"/>
            <a:ext cx="12890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283" tIns="43141" rIns="86283" bIns="4314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63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93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256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8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400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97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544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700" b="1" smtClean="0">
                <a:solidFill>
                  <a:srgbClr val="000000"/>
                </a:solidFill>
                <a:cs typeface="+mn-cs"/>
              </a:rPr>
              <a:t>60 см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164013" y="1052513"/>
            <a:ext cx="15636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283" tIns="43141" rIns="86283" bIns="4314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63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93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256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8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400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97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544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700" b="1" smtClean="0">
                <a:solidFill>
                  <a:srgbClr val="000000"/>
                </a:solidFill>
                <a:cs typeface="+mn-cs"/>
              </a:rPr>
              <a:t>120 см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173163" y="779463"/>
            <a:ext cx="1358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283" tIns="43141" rIns="86283" bIns="4314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63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93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256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8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400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97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544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700" b="1" smtClean="0">
                <a:solidFill>
                  <a:srgbClr val="000000"/>
                </a:solidFill>
                <a:cs typeface="+mn-cs"/>
              </a:rPr>
              <a:t>10 см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104900" y="2954338"/>
            <a:ext cx="13589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283" tIns="43141" rIns="86283" bIns="4314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63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93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256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8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400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97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544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700" b="1" smtClean="0">
                <a:solidFill>
                  <a:srgbClr val="000000"/>
                </a:solidFill>
                <a:cs typeface="+mn-cs"/>
              </a:rPr>
              <a:t>15</a:t>
            </a:r>
            <a:r>
              <a:rPr lang="ru-RU" altLang="ru-RU" sz="270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altLang="ru-RU" sz="2700" b="1" smtClean="0">
                <a:solidFill>
                  <a:srgbClr val="000000"/>
                </a:solidFill>
                <a:cs typeface="+mn-cs"/>
              </a:rPr>
              <a:t>см</a:t>
            </a:r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2873375" y="4243388"/>
            <a:ext cx="2582863" cy="1822450"/>
            <a:chOff x="1917" y="3243"/>
            <a:chExt cx="1632" cy="1190"/>
          </a:xfrm>
        </p:grpSpPr>
        <p:sp>
          <p:nvSpPr>
            <p:cNvPr id="5129" name="Rectangle 9" descr="flybird1"/>
            <p:cNvSpPr>
              <a:spLocks noChangeArrowheads="1"/>
            </p:cNvSpPr>
            <p:nvPr/>
          </p:nvSpPr>
          <p:spPr bwMode="auto">
            <a:xfrm rot="16200000">
              <a:off x="2642" y="3198"/>
              <a:ext cx="862" cy="952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2552" y="4105"/>
              <a:ext cx="952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6283" tIns="43141" rIns="86283" bIns="4314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318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63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938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7256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18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640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097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5544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altLang="ru-RU" sz="2700" smtClean="0">
                  <a:solidFill>
                    <a:srgbClr val="33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cs"/>
                </a:rPr>
                <a:t>35 см</a:t>
              </a:r>
            </a:p>
          </p:txBody>
        </p:sp>
        <p:sp>
          <p:nvSpPr>
            <p:cNvPr id="5131" name="Text Box 11"/>
            <p:cNvSpPr txBox="1">
              <a:spLocks noChangeArrowheads="1"/>
            </p:cNvSpPr>
            <p:nvPr/>
          </p:nvSpPr>
          <p:spPr bwMode="auto">
            <a:xfrm>
              <a:off x="1917" y="3470"/>
              <a:ext cx="726" cy="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6283" tIns="43141" rIns="86283" bIns="4314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318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63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938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7256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18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640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097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5544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altLang="ru-RU" sz="2700" smtClean="0">
                  <a:solidFill>
                    <a:srgbClr val="33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cs"/>
                </a:rPr>
                <a:t>30 см</a:t>
              </a:r>
            </a:p>
          </p:txBody>
        </p:sp>
      </p:grp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668588" y="2070100"/>
            <a:ext cx="11541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283" tIns="43141" rIns="86283" bIns="4314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63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93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256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8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400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97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544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700" b="1" smtClean="0">
                <a:solidFill>
                  <a:srgbClr val="000000"/>
                </a:solidFill>
                <a:cs typeface="+mn-cs"/>
              </a:rPr>
              <a:t>30 см</a:t>
            </a:r>
          </a:p>
        </p:txBody>
      </p:sp>
      <p:grpSp>
        <p:nvGrpSpPr>
          <p:cNvPr id="5133" name="Group 13"/>
          <p:cNvGrpSpPr>
            <a:grpSpLocks/>
          </p:cNvGrpSpPr>
          <p:nvPr/>
        </p:nvGrpSpPr>
        <p:grpSpPr bwMode="auto">
          <a:xfrm>
            <a:off x="5795963" y="4243388"/>
            <a:ext cx="2854325" cy="1862137"/>
            <a:chOff x="3867" y="3198"/>
            <a:chExt cx="1769" cy="1243"/>
          </a:xfrm>
        </p:grpSpPr>
        <p:sp>
          <p:nvSpPr>
            <p:cNvPr id="5134" name="Rectangle 14" descr="flybird1"/>
            <p:cNvSpPr>
              <a:spLocks noChangeArrowheads="1"/>
            </p:cNvSpPr>
            <p:nvPr/>
          </p:nvSpPr>
          <p:spPr bwMode="auto">
            <a:xfrm>
              <a:off x="4593" y="3198"/>
              <a:ext cx="998" cy="907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5135" name="Text Box 15"/>
            <p:cNvSpPr txBox="1">
              <a:spLocks noChangeArrowheads="1"/>
            </p:cNvSpPr>
            <p:nvPr/>
          </p:nvSpPr>
          <p:spPr bwMode="auto">
            <a:xfrm>
              <a:off x="4547" y="4105"/>
              <a:ext cx="1089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6283" tIns="43141" rIns="86283" bIns="4314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318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63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938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7256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18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640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097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5544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altLang="ru-RU" sz="2700" smtClean="0">
                  <a:solidFill>
                    <a:srgbClr val="3399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cs"/>
                </a:rPr>
                <a:t>40 см</a:t>
              </a:r>
            </a:p>
          </p:txBody>
        </p:sp>
        <p:sp>
          <p:nvSpPr>
            <p:cNvPr id="5136" name="Text Box 16"/>
            <p:cNvSpPr txBox="1">
              <a:spLocks noChangeArrowheads="1"/>
            </p:cNvSpPr>
            <p:nvPr/>
          </p:nvSpPr>
          <p:spPr bwMode="auto">
            <a:xfrm>
              <a:off x="3867" y="3379"/>
              <a:ext cx="726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6283" tIns="43141" rIns="86283" bIns="4314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318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63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938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7256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18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640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097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5544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altLang="ru-RU" sz="2700" smtClean="0">
                  <a:solidFill>
                    <a:srgbClr val="3399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cs"/>
                </a:rPr>
                <a:t>35 см</a:t>
              </a:r>
            </a:p>
          </p:txBody>
        </p:sp>
      </p:grpSp>
      <p:grpSp>
        <p:nvGrpSpPr>
          <p:cNvPr id="5137" name="Group 17"/>
          <p:cNvGrpSpPr>
            <a:grpSpLocks/>
          </p:cNvGrpSpPr>
          <p:nvPr/>
        </p:nvGrpSpPr>
        <p:grpSpPr bwMode="auto">
          <a:xfrm>
            <a:off x="222250" y="4379913"/>
            <a:ext cx="2581275" cy="1590675"/>
            <a:chOff x="148" y="3379"/>
            <a:chExt cx="1723" cy="1062"/>
          </a:xfrm>
        </p:grpSpPr>
        <p:sp>
          <p:nvSpPr>
            <p:cNvPr id="5138" name="Rectangle 18" descr="flybird1"/>
            <p:cNvSpPr>
              <a:spLocks noChangeArrowheads="1"/>
            </p:cNvSpPr>
            <p:nvPr/>
          </p:nvSpPr>
          <p:spPr bwMode="auto">
            <a:xfrm>
              <a:off x="964" y="3379"/>
              <a:ext cx="771" cy="726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5139" name="Text Box 19"/>
            <p:cNvSpPr txBox="1">
              <a:spLocks noChangeArrowheads="1"/>
            </p:cNvSpPr>
            <p:nvPr/>
          </p:nvSpPr>
          <p:spPr bwMode="auto">
            <a:xfrm>
              <a:off x="873" y="4105"/>
              <a:ext cx="998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6283" tIns="43141" rIns="86283" bIns="4314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318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63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938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7256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18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640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097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5544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ru-RU" altLang="ru-RU" sz="270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endParaRPr>
            </a:p>
          </p:txBody>
        </p:sp>
        <p:sp>
          <p:nvSpPr>
            <p:cNvPr id="5140" name="Text Box 20"/>
            <p:cNvSpPr txBox="1">
              <a:spLocks noChangeArrowheads="1"/>
            </p:cNvSpPr>
            <p:nvPr/>
          </p:nvSpPr>
          <p:spPr bwMode="auto">
            <a:xfrm>
              <a:off x="148" y="3515"/>
              <a:ext cx="828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6283" tIns="43141" rIns="86283" bIns="4314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318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63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938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7256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18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640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097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5544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altLang="ru-RU" sz="2700" smtClean="0">
                  <a:solidFill>
                    <a:srgbClr val="CC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cs"/>
                </a:rPr>
                <a:t>30 см</a:t>
              </a:r>
            </a:p>
          </p:txBody>
        </p:sp>
      </p:grp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104900" y="1800225"/>
            <a:ext cx="12922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283" tIns="43141" rIns="86283" bIns="4314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63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93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256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8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400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97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544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70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35 см</a:t>
            </a:r>
          </a:p>
        </p:txBody>
      </p:sp>
      <p:sp>
        <p:nvSpPr>
          <p:cNvPr id="5142" name="AutoShape 2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24825" y="0"/>
            <a:ext cx="1019175" cy="677863"/>
          </a:xfrm>
          <a:prstGeom prst="actionButtonForwardNex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4367213" y="169863"/>
            <a:ext cx="1565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283" tIns="43141" rIns="86283" bIns="4314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63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93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256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8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400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97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544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700" b="1" smtClean="0">
                <a:solidFill>
                  <a:srgbClr val="000000"/>
                </a:solidFill>
                <a:cs typeface="+mn-cs"/>
              </a:rPr>
              <a:t>120 см</a:t>
            </a:r>
          </a:p>
        </p:txBody>
      </p:sp>
    </p:spTree>
    <p:extLst>
      <p:ext uri="{BB962C8B-B14F-4D97-AF65-F5344CB8AC3E}">
        <p14:creationId xmlns:p14="http://schemas.microsoft.com/office/powerpoint/2010/main" val="245924977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3213E-6 -8.97576E-7 L -0.11873 -0.5291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45" y="-264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51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1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7"/>
                  </p:tgtEl>
                </p:cond>
              </p:nextCondLst>
            </p:seq>
          </p:childTnLst>
        </p:cTn>
      </p:par>
    </p:tnLst>
    <p:bldLst>
      <p:bldP spid="5123" grpId="0" animBg="1"/>
      <p:bldP spid="51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Documents and Settings\Оля\Рабочий стол\первое сентября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42875" y="142875"/>
            <a:ext cx="8820150" cy="6572250"/>
          </a:xfrm>
          <a:prstGeom prst="roundRect">
            <a:avLst>
              <a:gd name="adj" fmla="val 2741"/>
            </a:avLst>
          </a:prstGeom>
          <a:solidFill>
            <a:schemeClr val="accent5">
              <a:lumMod val="40000"/>
              <a:lumOff val="60000"/>
              <a:alpha val="99000"/>
            </a:schemeClr>
          </a:solidFill>
          <a:ln w="9525">
            <a:solidFill>
              <a:schemeClr val="accent5">
                <a:lumMod val="75000"/>
              </a:schemeClr>
            </a:solidFill>
          </a:ln>
          <a:effectLst>
            <a:outerShdw blurRad="12700" dir="120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285992"/>
            <a:ext cx="7786742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В программе PowerPoint можно создавать различные эффекты анимации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Одним из таких средств создания является триггер</a:t>
            </a:r>
          </a:p>
        </p:txBody>
      </p:sp>
      <p:pic>
        <p:nvPicPr>
          <p:cNvPr id="4098" name="Picture 2" descr="http://www.ispring.ru/images/ppt_to_html5/features/trigger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50" y="5429250"/>
            <a:ext cx="1785938" cy="9128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3014" name="Picture 13" descr="http://stat17.privet.ru/lr/0a09e55a4c11264aaf83881025108f3d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75" y="642938"/>
            <a:ext cx="1500188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priroda2"/>
          <p:cNvSpPr>
            <a:spLocks noChangeArrowheads="1"/>
          </p:cNvSpPr>
          <p:nvPr/>
        </p:nvSpPr>
        <p:spPr bwMode="auto">
          <a:xfrm>
            <a:off x="0" y="836613"/>
            <a:ext cx="9144000" cy="4895850"/>
          </a:xfrm>
          <a:prstGeom prst="wave">
            <a:avLst>
              <a:gd name="adj1" fmla="val 13005"/>
              <a:gd name="adj2" fmla="val 0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179388" y="3644900"/>
            <a:ext cx="1787525" cy="2890838"/>
            <a:chOff x="768" y="48"/>
            <a:chExt cx="581" cy="1050"/>
          </a:xfrm>
        </p:grpSpPr>
        <p:grpSp>
          <p:nvGrpSpPr>
            <p:cNvPr id="6148" name="Group 4"/>
            <p:cNvGrpSpPr>
              <a:grpSpLocks/>
            </p:cNvGrpSpPr>
            <p:nvPr/>
          </p:nvGrpSpPr>
          <p:grpSpPr bwMode="auto">
            <a:xfrm>
              <a:off x="768" y="48"/>
              <a:ext cx="581" cy="1050"/>
              <a:chOff x="1680" y="1488"/>
              <a:chExt cx="581" cy="1050"/>
            </a:xfrm>
          </p:grpSpPr>
          <p:sp>
            <p:nvSpPr>
              <p:cNvPr id="6149" name="Freeform 5"/>
              <p:cNvSpPr>
                <a:spLocks/>
              </p:cNvSpPr>
              <p:nvPr/>
            </p:nvSpPr>
            <p:spPr bwMode="auto">
              <a:xfrm>
                <a:off x="1971" y="2252"/>
                <a:ext cx="0" cy="241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50" name="Freeform 6"/>
              <p:cNvSpPr>
                <a:spLocks/>
              </p:cNvSpPr>
              <p:nvPr/>
            </p:nvSpPr>
            <p:spPr bwMode="auto">
              <a:xfrm>
                <a:off x="1768" y="2105"/>
                <a:ext cx="406" cy="399"/>
              </a:xfrm>
              <a:custGeom>
                <a:avLst/>
                <a:gdLst>
                  <a:gd name="T0" fmla="*/ 79 w 468"/>
                  <a:gd name="T1" fmla="*/ 8 h 423"/>
                  <a:gd name="T2" fmla="*/ 313 w 468"/>
                  <a:gd name="T3" fmla="*/ 8 h 423"/>
                  <a:gd name="T4" fmla="*/ 367 w 468"/>
                  <a:gd name="T5" fmla="*/ 8 h 423"/>
                  <a:gd name="T6" fmla="*/ 385 w 468"/>
                  <a:gd name="T7" fmla="*/ 28 h 423"/>
                  <a:gd name="T8" fmla="*/ 417 w 468"/>
                  <a:gd name="T9" fmla="*/ 84 h 423"/>
                  <a:gd name="T10" fmla="*/ 433 w 468"/>
                  <a:gd name="T11" fmla="*/ 132 h 423"/>
                  <a:gd name="T12" fmla="*/ 463 w 468"/>
                  <a:gd name="T13" fmla="*/ 200 h 423"/>
                  <a:gd name="T14" fmla="*/ 463 w 468"/>
                  <a:gd name="T15" fmla="*/ 296 h 423"/>
                  <a:gd name="T16" fmla="*/ 437 w 468"/>
                  <a:gd name="T17" fmla="*/ 348 h 423"/>
                  <a:gd name="T18" fmla="*/ 429 w 468"/>
                  <a:gd name="T19" fmla="*/ 404 h 423"/>
                  <a:gd name="T20" fmla="*/ 425 w 468"/>
                  <a:gd name="T21" fmla="*/ 420 h 423"/>
                  <a:gd name="T22" fmla="*/ 393 w 468"/>
                  <a:gd name="T23" fmla="*/ 388 h 423"/>
                  <a:gd name="T24" fmla="*/ 369 w 468"/>
                  <a:gd name="T25" fmla="*/ 372 h 423"/>
                  <a:gd name="T26" fmla="*/ 317 w 468"/>
                  <a:gd name="T27" fmla="*/ 360 h 423"/>
                  <a:gd name="T28" fmla="*/ 273 w 468"/>
                  <a:gd name="T29" fmla="*/ 380 h 423"/>
                  <a:gd name="T30" fmla="*/ 237 w 468"/>
                  <a:gd name="T31" fmla="*/ 408 h 423"/>
                  <a:gd name="T32" fmla="*/ 223 w 468"/>
                  <a:gd name="T33" fmla="*/ 392 h 423"/>
                  <a:gd name="T34" fmla="*/ 165 w 468"/>
                  <a:gd name="T35" fmla="*/ 368 h 423"/>
                  <a:gd name="T36" fmla="*/ 105 w 468"/>
                  <a:gd name="T37" fmla="*/ 368 h 423"/>
                  <a:gd name="T38" fmla="*/ 73 w 468"/>
                  <a:gd name="T39" fmla="*/ 400 h 423"/>
                  <a:gd name="T40" fmla="*/ 49 w 468"/>
                  <a:gd name="T41" fmla="*/ 412 h 423"/>
                  <a:gd name="T42" fmla="*/ 31 w 468"/>
                  <a:gd name="T43" fmla="*/ 392 h 423"/>
                  <a:gd name="T44" fmla="*/ 13 w 468"/>
                  <a:gd name="T45" fmla="*/ 340 h 423"/>
                  <a:gd name="T46" fmla="*/ 1 w 468"/>
                  <a:gd name="T47" fmla="*/ 272 h 423"/>
                  <a:gd name="T48" fmla="*/ 5 w 468"/>
                  <a:gd name="T49" fmla="*/ 212 h 423"/>
                  <a:gd name="T50" fmla="*/ 31 w 468"/>
                  <a:gd name="T51" fmla="*/ 152 h 423"/>
                  <a:gd name="T52" fmla="*/ 57 w 468"/>
                  <a:gd name="T53" fmla="*/ 100 h 423"/>
                  <a:gd name="T54" fmla="*/ 79 w 468"/>
                  <a:gd name="T55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6CC"/>
                  </a:gs>
                  <a:gs pos="50000">
                    <a:srgbClr val="000099"/>
                  </a:gs>
                  <a:gs pos="100000">
                    <a:srgbClr val="0066CC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auto">
              <a:xfrm>
                <a:off x="1962" y="2112"/>
                <a:ext cx="41" cy="136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auto">
              <a:xfrm>
                <a:off x="2040" y="2108"/>
                <a:ext cx="111" cy="136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53" name="Freeform 9"/>
              <p:cNvSpPr>
                <a:spLocks/>
              </p:cNvSpPr>
              <p:nvPr/>
            </p:nvSpPr>
            <p:spPr bwMode="auto">
              <a:xfrm>
                <a:off x="1800" y="2105"/>
                <a:ext cx="90" cy="143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auto">
              <a:xfrm>
                <a:off x="1831" y="1912"/>
                <a:ext cx="272" cy="203"/>
              </a:xfrm>
              <a:custGeom>
                <a:avLst/>
                <a:gdLst>
                  <a:gd name="T0" fmla="*/ 6 w 313"/>
                  <a:gd name="T1" fmla="*/ 212 h 215"/>
                  <a:gd name="T2" fmla="*/ 44 w 313"/>
                  <a:gd name="T3" fmla="*/ 208 h 215"/>
                  <a:gd name="T4" fmla="*/ 264 w 313"/>
                  <a:gd name="T5" fmla="*/ 204 h 215"/>
                  <a:gd name="T6" fmla="*/ 304 w 313"/>
                  <a:gd name="T7" fmla="*/ 204 h 215"/>
                  <a:gd name="T8" fmla="*/ 312 w 313"/>
                  <a:gd name="T9" fmla="*/ 152 h 215"/>
                  <a:gd name="T10" fmla="*/ 308 w 313"/>
                  <a:gd name="T11" fmla="*/ 92 h 215"/>
                  <a:gd name="T12" fmla="*/ 284 w 313"/>
                  <a:gd name="T13" fmla="*/ 40 h 215"/>
                  <a:gd name="T14" fmla="*/ 248 w 313"/>
                  <a:gd name="T15" fmla="*/ 20 h 215"/>
                  <a:gd name="T16" fmla="*/ 204 w 313"/>
                  <a:gd name="T17" fmla="*/ 4 h 215"/>
                  <a:gd name="T18" fmla="*/ 160 w 313"/>
                  <a:gd name="T19" fmla="*/ 44 h 215"/>
                  <a:gd name="T20" fmla="*/ 152 w 313"/>
                  <a:gd name="T21" fmla="*/ 44 h 215"/>
                  <a:gd name="T22" fmla="*/ 108 w 313"/>
                  <a:gd name="T23" fmla="*/ 8 h 215"/>
                  <a:gd name="T24" fmla="*/ 80 w 313"/>
                  <a:gd name="T25" fmla="*/ 16 h 215"/>
                  <a:gd name="T26" fmla="*/ 44 w 313"/>
                  <a:gd name="T27" fmla="*/ 48 h 215"/>
                  <a:gd name="T28" fmla="*/ 16 w 313"/>
                  <a:gd name="T29" fmla="*/ 84 h 215"/>
                  <a:gd name="T30" fmla="*/ 6 w 313"/>
                  <a:gd name="T31" fmla="*/ 116 h 215"/>
                  <a:gd name="T32" fmla="*/ 6 w 313"/>
                  <a:gd name="T33" fmla="*/ 164 h 215"/>
                  <a:gd name="T34" fmla="*/ 0 w 313"/>
                  <a:gd name="T35" fmla="*/ 192 h 215"/>
                  <a:gd name="T36" fmla="*/ 6 w 313"/>
                  <a:gd name="T37" fmla="*/ 21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55" name="Freeform 11"/>
              <p:cNvSpPr>
                <a:spLocks/>
              </p:cNvSpPr>
              <p:nvPr/>
            </p:nvSpPr>
            <p:spPr bwMode="auto">
              <a:xfrm>
                <a:off x="2045" y="1910"/>
                <a:ext cx="171" cy="301"/>
              </a:xfrm>
              <a:custGeom>
                <a:avLst/>
                <a:gdLst>
                  <a:gd name="T0" fmla="*/ 0 w 198"/>
                  <a:gd name="T1" fmla="*/ 23 h 320"/>
                  <a:gd name="T2" fmla="*/ 74 w 198"/>
                  <a:gd name="T3" fmla="*/ 7 h 320"/>
                  <a:gd name="T4" fmla="*/ 154 w 198"/>
                  <a:gd name="T5" fmla="*/ 67 h 320"/>
                  <a:gd name="T6" fmla="*/ 166 w 198"/>
                  <a:gd name="T7" fmla="*/ 135 h 320"/>
                  <a:gd name="T8" fmla="*/ 170 w 198"/>
                  <a:gd name="T9" fmla="*/ 179 h 320"/>
                  <a:gd name="T10" fmla="*/ 178 w 198"/>
                  <a:gd name="T11" fmla="*/ 243 h 320"/>
                  <a:gd name="T12" fmla="*/ 192 w 198"/>
                  <a:gd name="T13" fmla="*/ 263 h 320"/>
                  <a:gd name="T14" fmla="*/ 144 w 198"/>
                  <a:gd name="T15" fmla="*/ 311 h 320"/>
                  <a:gd name="T16" fmla="*/ 118 w 198"/>
                  <a:gd name="T17" fmla="*/ 315 h 320"/>
                  <a:gd name="T18" fmla="*/ 98 w 198"/>
                  <a:gd name="T19" fmla="*/ 287 h 320"/>
                  <a:gd name="T20" fmla="*/ 58 w 198"/>
                  <a:gd name="T21" fmla="*/ 219 h 320"/>
                  <a:gd name="T22" fmla="*/ 66 w 198"/>
                  <a:gd name="T23" fmla="*/ 183 h 320"/>
                  <a:gd name="T24" fmla="*/ 66 w 198"/>
                  <a:gd name="T25" fmla="*/ 123 h 320"/>
                  <a:gd name="T26" fmla="*/ 48 w 198"/>
                  <a:gd name="T27" fmla="*/ 71 h 320"/>
                  <a:gd name="T28" fmla="*/ 34 w 198"/>
                  <a:gd name="T29" fmla="*/ 39 h 320"/>
                  <a:gd name="T30" fmla="*/ 0 w 198"/>
                  <a:gd name="T31" fmla="*/ 2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56" name="Freeform 12"/>
              <p:cNvSpPr>
                <a:spLocks/>
              </p:cNvSpPr>
              <p:nvPr/>
            </p:nvSpPr>
            <p:spPr bwMode="auto">
              <a:xfrm>
                <a:off x="2133" y="2105"/>
                <a:ext cx="87" cy="108"/>
              </a:xfrm>
              <a:custGeom>
                <a:avLst/>
                <a:gdLst>
                  <a:gd name="T0" fmla="*/ 76 w 100"/>
                  <a:gd name="T1" fmla="*/ 4 h 116"/>
                  <a:gd name="T2" fmla="*/ 76 w 100"/>
                  <a:gd name="T3" fmla="*/ 0 h 116"/>
                  <a:gd name="T4" fmla="*/ 100 w 100"/>
                  <a:gd name="T5" fmla="*/ 56 h 116"/>
                  <a:gd name="T6" fmla="*/ 28 w 100"/>
                  <a:gd name="T7" fmla="*/ 116 h 116"/>
                  <a:gd name="T8" fmla="*/ 0 w 100"/>
                  <a:gd name="T9" fmla="*/ 80 h 116"/>
                  <a:gd name="T10" fmla="*/ 76 w 100"/>
                  <a:gd name="T11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57" name="Freeform 13"/>
              <p:cNvSpPr>
                <a:spLocks/>
              </p:cNvSpPr>
              <p:nvPr/>
            </p:nvSpPr>
            <p:spPr bwMode="auto">
              <a:xfrm>
                <a:off x="1709" y="1914"/>
                <a:ext cx="193" cy="304"/>
              </a:xfrm>
              <a:custGeom>
                <a:avLst/>
                <a:gdLst>
                  <a:gd name="T0" fmla="*/ 221 w 222"/>
                  <a:gd name="T1" fmla="*/ 24 h 322"/>
                  <a:gd name="T2" fmla="*/ 185 w 222"/>
                  <a:gd name="T3" fmla="*/ 2 h 322"/>
                  <a:gd name="T4" fmla="*/ 121 w 222"/>
                  <a:gd name="T5" fmla="*/ 10 h 322"/>
                  <a:gd name="T6" fmla="*/ 47 w 222"/>
                  <a:gd name="T7" fmla="*/ 60 h 322"/>
                  <a:gd name="T8" fmla="*/ 35 w 222"/>
                  <a:gd name="T9" fmla="*/ 128 h 322"/>
                  <a:gd name="T10" fmla="*/ 31 w 222"/>
                  <a:gd name="T11" fmla="*/ 172 h 322"/>
                  <a:gd name="T12" fmla="*/ 23 w 222"/>
                  <a:gd name="T13" fmla="*/ 236 h 322"/>
                  <a:gd name="T14" fmla="*/ 9 w 222"/>
                  <a:gd name="T15" fmla="*/ 256 h 322"/>
                  <a:gd name="T16" fmla="*/ 77 w 222"/>
                  <a:gd name="T17" fmla="*/ 298 h 322"/>
                  <a:gd name="T18" fmla="*/ 117 w 222"/>
                  <a:gd name="T19" fmla="*/ 318 h 322"/>
                  <a:gd name="T20" fmla="*/ 125 w 222"/>
                  <a:gd name="T21" fmla="*/ 274 h 322"/>
                  <a:gd name="T22" fmla="*/ 143 w 222"/>
                  <a:gd name="T23" fmla="*/ 212 h 322"/>
                  <a:gd name="T24" fmla="*/ 145 w 222"/>
                  <a:gd name="T25" fmla="*/ 178 h 322"/>
                  <a:gd name="T26" fmla="*/ 145 w 222"/>
                  <a:gd name="T27" fmla="*/ 148 h 322"/>
                  <a:gd name="T28" fmla="*/ 157 w 222"/>
                  <a:gd name="T29" fmla="*/ 84 h 322"/>
                  <a:gd name="T30" fmla="*/ 165 w 222"/>
                  <a:gd name="T31" fmla="*/ 72 h 322"/>
                  <a:gd name="T32" fmla="*/ 181 w 222"/>
                  <a:gd name="T33" fmla="*/ 56 h 322"/>
                  <a:gd name="T34" fmla="*/ 221 w 222"/>
                  <a:gd name="T35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58" name="Freeform 14"/>
              <p:cNvSpPr>
                <a:spLocks/>
              </p:cNvSpPr>
              <p:nvPr/>
            </p:nvSpPr>
            <p:spPr bwMode="auto">
              <a:xfrm>
                <a:off x="1721" y="2112"/>
                <a:ext cx="97" cy="98"/>
              </a:xfrm>
              <a:custGeom>
                <a:avLst/>
                <a:gdLst>
                  <a:gd name="T0" fmla="*/ 20 w 112"/>
                  <a:gd name="T1" fmla="*/ 0 h 104"/>
                  <a:gd name="T2" fmla="*/ 16 w 112"/>
                  <a:gd name="T3" fmla="*/ 0 h 104"/>
                  <a:gd name="T4" fmla="*/ 0 w 112"/>
                  <a:gd name="T5" fmla="*/ 44 h 104"/>
                  <a:gd name="T6" fmla="*/ 100 w 112"/>
                  <a:gd name="T7" fmla="*/ 104 h 104"/>
                  <a:gd name="T8" fmla="*/ 112 w 112"/>
                  <a:gd name="T9" fmla="*/ 64 h 104"/>
                  <a:gd name="T10" fmla="*/ 20 w 112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59" name="Freeform 15"/>
              <p:cNvSpPr>
                <a:spLocks/>
              </p:cNvSpPr>
              <p:nvPr/>
            </p:nvSpPr>
            <p:spPr bwMode="auto">
              <a:xfrm>
                <a:off x="1889" y="1886"/>
                <a:ext cx="73" cy="90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60" name="Freeform 16"/>
              <p:cNvSpPr>
                <a:spLocks/>
              </p:cNvSpPr>
              <p:nvPr/>
            </p:nvSpPr>
            <p:spPr bwMode="auto">
              <a:xfrm flipH="1">
                <a:off x="1962" y="1886"/>
                <a:ext cx="72" cy="90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61" name="Freeform 17"/>
              <p:cNvSpPr>
                <a:spLocks/>
              </p:cNvSpPr>
              <p:nvPr/>
            </p:nvSpPr>
            <p:spPr bwMode="auto">
              <a:xfrm>
                <a:off x="1968" y="2112"/>
                <a:ext cx="6" cy="376"/>
              </a:xfrm>
              <a:custGeom>
                <a:avLst/>
                <a:gdLst>
                  <a:gd name="T0" fmla="*/ 0 w 8"/>
                  <a:gd name="T1" fmla="*/ 0 h 400"/>
                  <a:gd name="T2" fmla="*/ 8 w 8"/>
                  <a:gd name="T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62" name="Freeform 18"/>
              <p:cNvSpPr>
                <a:spLocks/>
              </p:cNvSpPr>
              <p:nvPr/>
            </p:nvSpPr>
            <p:spPr bwMode="auto">
              <a:xfrm>
                <a:off x="1964" y="1950"/>
                <a:ext cx="1" cy="150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163" name="Freeform 19" descr="Коричневый мрамор"/>
              <p:cNvSpPr>
                <a:spLocks/>
              </p:cNvSpPr>
              <p:nvPr/>
            </p:nvSpPr>
            <p:spPr bwMode="auto">
              <a:xfrm>
                <a:off x="1809" y="2448"/>
                <a:ext cx="341" cy="90"/>
              </a:xfrm>
              <a:custGeom>
                <a:avLst/>
                <a:gdLst>
                  <a:gd name="T0" fmla="*/ 10 w 352"/>
                  <a:gd name="T1" fmla="*/ 49 h 95"/>
                  <a:gd name="T2" fmla="*/ 11 w 352"/>
                  <a:gd name="T3" fmla="*/ 86 h 95"/>
                  <a:gd name="T4" fmla="*/ 59 w 352"/>
                  <a:gd name="T5" fmla="*/ 86 h 95"/>
                  <a:gd name="T6" fmla="*/ 181 w 352"/>
                  <a:gd name="T7" fmla="*/ 88 h 95"/>
                  <a:gd name="T8" fmla="*/ 328 w 352"/>
                  <a:gd name="T9" fmla="*/ 88 h 95"/>
                  <a:gd name="T10" fmla="*/ 325 w 352"/>
                  <a:gd name="T11" fmla="*/ 43 h 95"/>
                  <a:gd name="T12" fmla="*/ 244 w 352"/>
                  <a:gd name="T13" fmla="*/ 1 h 95"/>
                  <a:gd name="T14" fmla="*/ 181 w 352"/>
                  <a:gd name="T15" fmla="*/ 40 h 95"/>
                  <a:gd name="T16" fmla="*/ 187 w 352"/>
                  <a:gd name="T17" fmla="*/ 85 h 95"/>
                  <a:gd name="T18" fmla="*/ 154 w 352"/>
                  <a:gd name="T19" fmla="*/ 34 h 95"/>
                  <a:gd name="T20" fmla="*/ 70 w 352"/>
                  <a:gd name="T21" fmla="*/ 7 h 95"/>
                  <a:gd name="T22" fmla="*/ 10 w 352"/>
                  <a:gd name="T23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2" h="95">
                    <a:moveTo>
                      <a:pt x="10" y="49"/>
                    </a:moveTo>
                    <a:cubicBezTo>
                      <a:pt x="0" y="62"/>
                      <a:pt x="3" y="80"/>
                      <a:pt x="11" y="86"/>
                    </a:cubicBezTo>
                    <a:cubicBezTo>
                      <a:pt x="19" y="92"/>
                      <a:pt x="31" y="86"/>
                      <a:pt x="59" y="86"/>
                    </a:cubicBezTo>
                    <a:cubicBezTo>
                      <a:pt x="87" y="86"/>
                      <a:pt x="136" y="88"/>
                      <a:pt x="181" y="88"/>
                    </a:cubicBezTo>
                    <a:cubicBezTo>
                      <a:pt x="226" y="88"/>
                      <a:pt x="304" y="95"/>
                      <a:pt x="328" y="88"/>
                    </a:cubicBezTo>
                    <a:cubicBezTo>
                      <a:pt x="352" y="81"/>
                      <a:pt x="339" y="58"/>
                      <a:pt x="325" y="43"/>
                    </a:cubicBezTo>
                    <a:cubicBezTo>
                      <a:pt x="311" y="28"/>
                      <a:pt x="268" y="2"/>
                      <a:pt x="244" y="1"/>
                    </a:cubicBezTo>
                    <a:cubicBezTo>
                      <a:pt x="220" y="0"/>
                      <a:pt x="191" y="26"/>
                      <a:pt x="181" y="40"/>
                    </a:cubicBezTo>
                    <a:cubicBezTo>
                      <a:pt x="171" y="54"/>
                      <a:pt x="191" y="86"/>
                      <a:pt x="187" y="85"/>
                    </a:cubicBezTo>
                    <a:cubicBezTo>
                      <a:pt x="183" y="84"/>
                      <a:pt x="173" y="47"/>
                      <a:pt x="154" y="34"/>
                    </a:cubicBezTo>
                    <a:cubicBezTo>
                      <a:pt x="135" y="21"/>
                      <a:pt x="94" y="4"/>
                      <a:pt x="70" y="7"/>
                    </a:cubicBezTo>
                    <a:cubicBezTo>
                      <a:pt x="46" y="10"/>
                      <a:pt x="20" y="36"/>
                      <a:pt x="10" y="49"/>
                    </a:cubicBezTo>
                    <a:close/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grpSp>
            <p:nvGrpSpPr>
              <p:cNvPr id="6164" name="Group 20"/>
              <p:cNvGrpSpPr>
                <a:grpSpLocks/>
              </p:cNvGrpSpPr>
              <p:nvPr/>
            </p:nvGrpSpPr>
            <p:grpSpPr bwMode="auto">
              <a:xfrm>
                <a:off x="1680" y="1488"/>
                <a:ext cx="581" cy="789"/>
                <a:chOff x="1680" y="1488"/>
                <a:chExt cx="581" cy="789"/>
              </a:xfrm>
            </p:grpSpPr>
            <p:sp>
              <p:nvSpPr>
                <p:cNvPr id="6165" name="Freeform 21"/>
                <p:cNvSpPr>
                  <a:spLocks/>
                </p:cNvSpPr>
                <p:nvPr/>
              </p:nvSpPr>
              <p:spPr bwMode="auto">
                <a:xfrm>
                  <a:off x="1771" y="1488"/>
                  <a:ext cx="387" cy="287"/>
                </a:xfrm>
                <a:custGeom>
                  <a:avLst/>
                  <a:gdLst>
                    <a:gd name="T0" fmla="*/ 378 w 400"/>
                    <a:gd name="T1" fmla="*/ 286 h 301"/>
                    <a:gd name="T2" fmla="*/ 399 w 400"/>
                    <a:gd name="T3" fmla="*/ 220 h 301"/>
                    <a:gd name="T4" fmla="*/ 384 w 400"/>
                    <a:gd name="T5" fmla="*/ 202 h 301"/>
                    <a:gd name="T6" fmla="*/ 387 w 400"/>
                    <a:gd name="T7" fmla="*/ 166 h 301"/>
                    <a:gd name="T8" fmla="*/ 360 w 400"/>
                    <a:gd name="T9" fmla="*/ 151 h 301"/>
                    <a:gd name="T10" fmla="*/ 366 w 400"/>
                    <a:gd name="T11" fmla="*/ 121 h 301"/>
                    <a:gd name="T12" fmla="*/ 351 w 400"/>
                    <a:gd name="T13" fmla="*/ 124 h 301"/>
                    <a:gd name="T14" fmla="*/ 294 w 400"/>
                    <a:gd name="T15" fmla="*/ 67 h 301"/>
                    <a:gd name="T16" fmla="*/ 267 w 400"/>
                    <a:gd name="T17" fmla="*/ 64 h 301"/>
                    <a:gd name="T18" fmla="*/ 247 w 400"/>
                    <a:gd name="T19" fmla="*/ 53 h 301"/>
                    <a:gd name="T20" fmla="*/ 261 w 400"/>
                    <a:gd name="T21" fmla="*/ 28 h 301"/>
                    <a:gd name="T22" fmla="*/ 282 w 400"/>
                    <a:gd name="T23" fmla="*/ 31 h 301"/>
                    <a:gd name="T24" fmla="*/ 264 w 400"/>
                    <a:gd name="T25" fmla="*/ 1 h 301"/>
                    <a:gd name="T26" fmla="*/ 228 w 400"/>
                    <a:gd name="T27" fmla="*/ 40 h 301"/>
                    <a:gd name="T28" fmla="*/ 219 w 400"/>
                    <a:gd name="T29" fmla="*/ 55 h 301"/>
                    <a:gd name="T30" fmla="*/ 192 w 400"/>
                    <a:gd name="T31" fmla="*/ 10 h 301"/>
                    <a:gd name="T32" fmla="*/ 186 w 400"/>
                    <a:gd name="T33" fmla="*/ 22 h 301"/>
                    <a:gd name="T34" fmla="*/ 204 w 400"/>
                    <a:gd name="T35" fmla="*/ 55 h 301"/>
                    <a:gd name="T36" fmla="*/ 162 w 400"/>
                    <a:gd name="T37" fmla="*/ 10 h 301"/>
                    <a:gd name="T38" fmla="*/ 144 w 400"/>
                    <a:gd name="T39" fmla="*/ 16 h 301"/>
                    <a:gd name="T40" fmla="*/ 120 w 400"/>
                    <a:gd name="T41" fmla="*/ 19 h 301"/>
                    <a:gd name="T42" fmla="*/ 114 w 400"/>
                    <a:gd name="T43" fmla="*/ 34 h 301"/>
                    <a:gd name="T44" fmla="*/ 147 w 400"/>
                    <a:gd name="T45" fmla="*/ 37 h 301"/>
                    <a:gd name="T46" fmla="*/ 159 w 400"/>
                    <a:gd name="T47" fmla="*/ 58 h 301"/>
                    <a:gd name="T48" fmla="*/ 126 w 400"/>
                    <a:gd name="T49" fmla="*/ 55 h 301"/>
                    <a:gd name="T50" fmla="*/ 114 w 400"/>
                    <a:gd name="T51" fmla="*/ 73 h 301"/>
                    <a:gd name="T52" fmla="*/ 93 w 400"/>
                    <a:gd name="T53" fmla="*/ 79 h 301"/>
                    <a:gd name="T54" fmla="*/ 72 w 400"/>
                    <a:gd name="T55" fmla="*/ 94 h 301"/>
                    <a:gd name="T56" fmla="*/ 54 w 400"/>
                    <a:gd name="T57" fmla="*/ 106 h 301"/>
                    <a:gd name="T58" fmla="*/ 60 w 400"/>
                    <a:gd name="T59" fmla="*/ 124 h 301"/>
                    <a:gd name="T60" fmla="*/ 45 w 400"/>
                    <a:gd name="T61" fmla="*/ 142 h 301"/>
                    <a:gd name="T62" fmla="*/ 27 w 400"/>
                    <a:gd name="T63" fmla="*/ 154 h 301"/>
                    <a:gd name="T64" fmla="*/ 12 w 400"/>
                    <a:gd name="T65" fmla="*/ 214 h 301"/>
                    <a:gd name="T66" fmla="*/ 3 w 400"/>
                    <a:gd name="T67" fmla="*/ 274 h 301"/>
                    <a:gd name="T68" fmla="*/ 33 w 400"/>
                    <a:gd name="T69" fmla="*/ 301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00" h="301">
                      <a:moveTo>
                        <a:pt x="378" y="286"/>
                      </a:moveTo>
                      <a:cubicBezTo>
                        <a:pt x="381" y="275"/>
                        <a:pt x="398" y="234"/>
                        <a:pt x="399" y="220"/>
                      </a:cubicBezTo>
                      <a:cubicBezTo>
                        <a:pt x="400" y="206"/>
                        <a:pt x="386" y="211"/>
                        <a:pt x="384" y="202"/>
                      </a:cubicBezTo>
                      <a:cubicBezTo>
                        <a:pt x="382" y="193"/>
                        <a:pt x="391" y="174"/>
                        <a:pt x="387" y="166"/>
                      </a:cubicBezTo>
                      <a:cubicBezTo>
                        <a:pt x="383" y="158"/>
                        <a:pt x="363" y="158"/>
                        <a:pt x="360" y="151"/>
                      </a:cubicBezTo>
                      <a:cubicBezTo>
                        <a:pt x="357" y="144"/>
                        <a:pt x="367" y="125"/>
                        <a:pt x="366" y="121"/>
                      </a:cubicBezTo>
                      <a:cubicBezTo>
                        <a:pt x="365" y="117"/>
                        <a:pt x="363" y="133"/>
                        <a:pt x="351" y="124"/>
                      </a:cubicBezTo>
                      <a:cubicBezTo>
                        <a:pt x="339" y="115"/>
                        <a:pt x="308" y="77"/>
                        <a:pt x="294" y="67"/>
                      </a:cubicBezTo>
                      <a:cubicBezTo>
                        <a:pt x="280" y="57"/>
                        <a:pt x="275" y="66"/>
                        <a:pt x="267" y="64"/>
                      </a:cubicBezTo>
                      <a:cubicBezTo>
                        <a:pt x="259" y="62"/>
                        <a:pt x="248" y="59"/>
                        <a:pt x="247" y="53"/>
                      </a:cubicBezTo>
                      <a:cubicBezTo>
                        <a:pt x="246" y="47"/>
                        <a:pt x="255" y="32"/>
                        <a:pt x="261" y="28"/>
                      </a:cubicBezTo>
                      <a:cubicBezTo>
                        <a:pt x="267" y="24"/>
                        <a:pt x="282" y="35"/>
                        <a:pt x="282" y="31"/>
                      </a:cubicBezTo>
                      <a:cubicBezTo>
                        <a:pt x="282" y="27"/>
                        <a:pt x="273" y="0"/>
                        <a:pt x="264" y="1"/>
                      </a:cubicBezTo>
                      <a:cubicBezTo>
                        <a:pt x="255" y="2"/>
                        <a:pt x="235" y="31"/>
                        <a:pt x="228" y="40"/>
                      </a:cubicBezTo>
                      <a:cubicBezTo>
                        <a:pt x="221" y="49"/>
                        <a:pt x="225" y="60"/>
                        <a:pt x="219" y="55"/>
                      </a:cubicBezTo>
                      <a:cubicBezTo>
                        <a:pt x="213" y="50"/>
                        <a:pt x="197" y="15"/>
                        <a:pt x="192" y="10"/>
                      </a:cubicBezTo>
                      <a:cubicBezTo>
                        <a:pt x="187" y="5"/>
                        <a:pt x="184" y="15"/>
                        <a:pt x="186" y="22"/>
                      </a:cubicBezTo>
                      <a:cubicBezTo>
                        <a:pt x="188" y="29"/>
                        <a:pt x="208" y="57"/>
                        <a:pt x="204" y="55"/>
                      </a:cubicBezTo>
                      <a:cubicBezTo>
                        <a:pt x="200" y="53"/>
                        <a:pt x="172" y="17"/>
                        <a:pt x="162" y="10"/>
                      </a:cubicBezTo>
                      <a:cubicBezTo>
                        <a:pt x="152" y="3"/>
                        <a:pt x="151" y="15"/>
                        <a:pt x="144" y="16"/>
                      </a:cubicBezTo>
                      <a:cubicBezTo>
                        <a:pt x="137" y="17"/>
                        <a:pt x="125" y="16"/>
                        <a:pt x="120" y="19"/>
                      </a:cubicBezTo>
                      <a:cubicBezTo>
                        <a:pt x="115" y="22"/>
                        <a:pt x="110" y="31"/>
                        <a:pt x="114" y="34"/>
                      </a:cubicBezTo>
                      <a:cubicBezTo>
                        <a:pt x="118" y="37"/>
                        <a:pt x="140" y="33"/>
                        <a:pt x="147" y="37"/>
                      </a:cubicBezTo>
                      <a:cubicBezTo>
                        <a:pt x="154" y="41"/>
                        <a:pt x="163" y="55"/>
                        <a:pt x="159" y="58"/>
                      </a:cubicBezTo>
                      <a:cubicBezTo>
                        <a:pt x="155" y="61"/>
                        <a:pt x="133" y="53"/>
                        <a:pt x="126" y="55"/>
                      </a:cubicBezTo>
                      <a:cubicBezTo>
                        <a:pt x="119" y="57"/>
                        <a:pt x="119" y="69"/>
                        <a:pt x="114" y="73"/>
                      </a:cubicBezTo>
                      <a:cubicBezTo>
                        <a:pt x="109" y="77"/>
                        <a:pt x="100" y="76"/>
                        <a:pt x="93" y="79"/>
                      </a:cubicBezTo>
                      <a:cubicBezTo>
                        <a:pt x="86" y="82"/>
                        <a:pt x="79" y="89"/>
                        <a:pt x="72" y="94"/>
                      </a:cubicBezTo>
                      <a:cubicBezTo>
                        <a:pt x="65" y="99"/>
                        <a:pt x="56" y="101"/>
                        <a:pt x="54" y="106"/>
                      </a:cubicBezTo>
                      <a:cubicBezTo>
                        <a:pt x="52" y="111"/>
                        <a:pt x="61" y="118"/>
                        <a:pt x="60" y="124"/>
                      </a:cubicBezTo>
                      <a:cubicBezTo>
                        <a:pt x="59" y="130"/>
                        <a:pt x="51" y="137"/>
                        <a:pt x="45" y="142"/>
                      </a:cubicBezTo>
                      <a:cubicBezTo>
                        <a:pt x="39" y="147"/>
                        <a:pt x="33" y="142"/>
                        <a:pt x="27" y="154"/>
                      </a:cubicBezTo>
                      <a:cubicBezTo>
                        <a:pt x="21" y="166"/>
                        <a:pt x="16" y="194"/>
                        <a:pt x="12" y="214"/>
                      </a:cubicBezTo>
                      <a:cubicBezTo>
                        <a:pt x="8" y="234"/>
                        <a:pt x="0" y="260"/>
                        <a:pt x="3" y="274"/>
                      </a:cubicBezTo>
                      <a:cubicBezTo>
                        <a:pt x="6" y="288"/>
                        <a:pt x="27" y="295"/>
                        <a:pt x="33" y="301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2"/>
                    </a:gs>
                    <a:gs pos="50000">
                      <a:srgbClr val="333333"/>
                    </a:gs>
                    <a:gs pos="100000">
                      <a:schemeClr val="bg2"/>
                    </a:gs>
                  </a:gsLst>
                  <a:lin ang="18900000" scaled="1"/>
                </a:gra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66" name="Freeform 22"/>
                <p:cNvSpPr>
                  <a:spLocks/>
                </p:cNvSpPr>
                <p:nvPr/>
              </p:nvSpPr>
              <p:spPr bwMode="auto">
                <a:xfrm>
                  <a:off x="2159" y="2166"/>
                  <a:ext cx="102" cy="111"/>
                </a:xfrm>
                <a:custGeom>
                  <a:avLst/>
                  <a:gdLst>
                    <a:gd name="T0" fmla="*/ 56 w 105"/>
                    <a:gd name="T1" fmla="*/ 0 h 117"/>
                    <a:gd name="T2" fmla="*/ 95 w 105"/>
                    <a:gd name="T3" fmla="*/ 33 h 117"/>
                    <a:gd name="T4" fmla="*/ 101 w 105"/>
                    <a:gd name="T5" fmla="*/ 81 h 117"/>
                    <a:gd name="T6" fmla="*/ 68 w 105"/>
                    <a:gd name="T7" fmla="*/ 96 h 117"/>
                    <a:gd name="T8" fmla="*/ 38 w 105"/>
                    <a:gd name="T9" fmla="*/ 114 h 117"/>
                    <a:gd name="T10" fmla="*/ 5 w 105"/>
                    <a:gd name="T11" fmla="*/ 75 h 117"/>
                    <a:gd name="T12" fmla="*/ 5 w 105"/>
                    <a:gd name="T13" fmla="*/ 4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5" h="117">
                      <a:moveTo>
                        <a:pt x="56" y="0"/>
                      </a:moveTo>
                      <a:cubicBezTo>
                        <a:pt x="62" y="5"/>
                        <a:pt x="87" y="20"/>
                        <a:pt x="95" y="33"/>
                      </a:cubicBezTo>
                      <a:cubicBezTo>
                        <a:pt x="103" y="46"/>
                        <a:pt x="105" y="70"/>
                        <a:pt x="101" y="81"/>
                      </a:cubicBezTo>
                      <a:cubicBezTo>
                        <a:pt x="97" y="92"/>
                        <a:pt x="78" y="91"/>
                        <a:pt x="68" y="96"/>
                      </a:cubicBezTo>
                      <a:cubicBezTo>
                        <a:pt x="58" y="101"/>
                        <a:pt x="48" y="117"/>
                        <a:pt x="38" y="114"/>
                      </a:cubicBezTo>
                      <a:cubicBezTo>
                        <a:pt x="28" y="111"/>
                        <a:pt x="10" y="86"/>
                        <a:pt x="5" y="75"/>
                      </a:cubicBezTo>
                      <a:cubicBezTo>
                        <a:pt x="0" y="64"/>
                        <a:pt x="5" y="54"/>
                        <a:pt x="5" y="4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67" name="Freeform 23"/>
                <p:cNvSpPr>
                  <a:spLocks/>
                </p:cNvSpPr>
                <p:nvPr/>
              </p:nvSpPr>
              <p:spPr bwMode="auto">
                <a:xfrm flipH="1">
                  <a:off x="1680" y="2164"/>
                  <a:ext cx="102" cy="111"/>
                </a:xfrm>
                <a:custGeom>
                  <a:avLst/>
                  <a:gdLst>
                    <a:gd name="T0" fmla="*/ 56 w 105"/>
                    <a:gd name="T1" fmla="*/ 0 h 117"/>
                    <a:gd name="T2" fmla="*/ 95 w 105"/>
                    <a:gd name="T3" fmla="*/ 33 h 117"/>
                    <a:gd name="T4" fmla="*/ 101 w 105"/>
                    <a:gd name="T5" fmla="*/ 81 h 117"/>
                    <a:gd name="T6" fmla="*/ 68 w 105"/>
                    <a:gd name="T7" fmla="*/ 96 h 117"/>
                    <a:gd name="T8" fmla="*/ 38 w 105"/>
                    <a:gd name="T9" fmla="*/ 114 h 117"/>
                    <a:gd name="T10" fmla="*/ 5 w 105"/>
                    <a:gd name="T11" fmla="*/ 75 h 117"/>
                    <a:gd name="T12" fmla="*/ 5 w 105"/>
                    <a:gd name="T13" fmla="*/ 4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5" h="117">
                      <a:moveTo>
                        <a:pt x="56" y="0"/>
                      </a:moveTo>
                      <a:cubicBezTo>
                        <a:pt x="62" y="5"/>
                        <a:pt x="87" y="20"/>
                        <a:pt x="95" y="33"/>
                      </a:cubicBezTo>
                      <a:cubicBezTo>
                        <a:pt x="103" y="46"/>
                        <a:pt x="105" y="70"/>
                        <a:pt x="101" y="81"/>
                      </a:cubicBezTo>
                      <a:cubicBezTo>
                        <a:pt x="97" y="92"/>
                        <a:pt x="78" y="91"/>
                        <a:pt x="68" y="96"/>
                      </a:cubicBezTo>
                      <a:cubicBezTo>
                        <a:pt x="58" y="101"/>
                        <a:pt x="48" y="117"/>
                        <a:pt x="38" y="114"/>
                      </a:cubicBezTo>
                      <a:cubicBezTo>
                        <a:pt x="28" y="111"/>
                        <a:pt x="10" y="86"/>
                        <a:pt x="5" y="75"/>
                      </a:cubicBezTo>
                      <a:cubicBezTo>
                        <a:pt x="0" y="64"/>
                        <a:pt x="5" y="54"/>
                        <a:pt x="5" y="4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68" name="Freeform 24"/>
                <p:cNvSpPr>
                  <a:spLocks/>
                </p:cNvSpPr>
                <p:nvPr/>
              </p:nvSpPr>
              <p:spPr bwMode="auto">
                <a:xfrm>
                  <a:off x="1804" y="1590"/>
                  <a:ext cx="333" cy="347"/>
                </a:xfrm>
                <a:custGeom>
                  <a:avLst/>
                  <a:gdLst>
                    <a:gd name="T0" fmla="*/ 0 w 344"/>
                    <a:gd name="T1" fmla="*/ 194 h 365"/>
                    <a:gd name="T2" fmla="*/ 6 w 344"/>
                    <a:gd name="T3" fmla="*/ 209 h 365"/>
                    <a:gd name="T4" fmla="*/ 36 w 344"/>
                    <a:gd name="T5" fmla="*/ 266 h 365"/>
                    <a:gd name="T6" fmla="*/ 87 w 344"/>
                    <a:gd name="T7" fmla="*/ 308 h 365"/>
                    <a:gd name="T8" fmla="*/ 138 w 344"/>
                    <a:gd name="T9" fmla="*/ 320 h 365"/>
                    <a:gd name="T10" fmla="*/ 144 w 344"/>
                    <a:gd name="T11" fmla="*/ 344 h 365"/>
                    <a:gd name="T12" fmla="*/ 165 w 344"/>
                    <a:gd name="T13" fmla="*/ 365 h 365"/>
                    <a:gd name="T14" fmla="*/ 192 w 344"/>
                    <a:gd name="T15" fmla="*/ 341 h 365"/>
                    <a:gd name="T16" fmla="*/ 207 w 344"/>
                    <a:gd name="T17" fmla="*/ 317 h 365"/>
                    <a:gd name="T18" fmla="*/ 255 w 344"/>
                    <a:gd name="T19" fmla="*/ 308 h 365"/>
                    <a:gd name="T20" fmla="*/ 303 w 344"/>
                    <a:gd name="T21" fmla="*/ 275 h 365"/>
                    <a:gd name="T22" fmla="*/ 342 w 344"/>
                    <a:gd name="T23" fmla="*/ 179 h 365"/>
                    <a:gd name="T24" fmla="*/ 288 w 344"/>
                    <a:gd name="T25" fmla="*/ 98 h 365"/>
                    <a:gd name="T26" fmla="*/ 256 w 344"/>
                    <a:gd name="T27" fmla="*/ 27 h 365"/>
                    <a:gd name="T28" fmla="*/ 208 w 344"/>
                    <a:gd name="T29" fmla="*/ 75 h 365"/>
                    <a:gd name="T30" fmla="*/ 198 w 344"/>
                    <a:gd name="T31" fmla="*/ 56 h 365"/>
                    <a:gd name="T32" fmla="*/ 183 w 344"/>
                    <a:gd name="T33" fmla="*/ 53 h 365"/>
                    <a:gd name="T34" fmla="*/ 112 w 344"/>
                    <a:gd name="T35" fmla="*/ 75 h 365"/>
                    <a:gd name="T36" fmla="*/ 126 w 344"/>
                    <a:gd name="T37" fmla="*/ 41 h 365"/>
                    <a:gd name="T38" fmla="*/ 114 w 344"/>
                    <a:gd name="T39" fmla="*/ 11 h 365"/>
                    <a:gd name="T40" fmla="*/ 54 w 344"/>
                    <a:gd name="T41" fmla="*/ 110 h 365"/>
                    <a:gd name="T42" fmla="*/ 60 w 344"/>
                    <a:gd name="T43" fmla="*/ 137 h 365"/>
                    <a:gd name="T44" fmla="*/ 54 w 344"/>
                    <a:gd name="T45" fmla="*/ 161 h 365"/>
                    <a:gd name="T46" fmla="*/ 36 w 344"/>
                    <a:gd name="T47" fmla="*/ 155 h 365"/>
                    <a:gd name="T48" fmla="*/ 33 w 344"/>
                    <a:gd name="T49" fmla="*/ 119 h 365"/>
                    <a:gd name="T50" fmla="*/ 12 w 344"/>
                    <a:gd name="T51" fmla="*/ 152 h 365"/>
                    <a:gd name="T52" fmla="*/ 12 w 344"/>
                    <a:gd name="T53" fmla="*/ 173 h 365"/>
                    <a:gd name="T54" fmla="*/ 9 w 344"/>
                    <a:gd name="T55" fmla="*/ 185 h 365"/>
                    <a:gd name="T56" fmla="*/ 0 w 344"/>
                    <a:gd name="T57" fmla="*/ 194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44" h="365">
                      <a:moveTo>
                        <a:pt x="0" y="194"/>
                      </a:moveTo>
                      <a:cubicBezTo>
                        <a:pt x="0" y="198"/>
                        <a:pt x="0" y="197"/>
                        <a:pt x="6" y="209"/>
                      </a:cubicBezTo>
                      <a:cubicBezTo>
                        <a:pt x="12" y="221"/>
                        <a:pt x="23" y="250"/>
                        <a:pt x="36" y="266"/>
                      </a:cubicBezTo>
                      <a:cubicBezTo>
                        <a:pt x="49" y="282"/>
                        <a:pt x="70" y="299"/>
                        <a:pt x="87" y="308"/>
                      </a:cubicBezTo>
                      <a:cubicBezTo>
                        <a:pt x="104" y="317"/>
                        <a:pt x="129" y="314"/>
                        <a:pt x="138" y="320"/>
                      </a:cubicBezTo>
                      <a:cubicBezTo>
                        <a:pt x="147" y="326"/>
                        <a:pt x="140" y="337"/>
                        <a:pt x="144" y="344"/>
                      </a:cubicBezTo>
                      <a:cubicBezTo>
                        <a:pt x="148" y="351"/>
                        <a:pt x="157" y="365"/>
                        <a:pt x="165" y="365"/>
                      </a:cubicBezTo>
                      <a:cubicBezTo>
                        <a:pt x="173" y="365"/>
                        <a:pt x="185" y="349"/>
                        <a:pt x="192" y="341"/>
                      </a:cubicBezTo>
                      <a:cubicBezTo>
                        <a:pt x="199" y="333"/>
                        <a:pt x="197" y="322"/>
                        <a:pt x="207" y="317"/>
                      </a:cubicBezTo>
                      <a:cubicBezTo>
                        <a:pt x="217" y="312"/>
                        <a:pt x="239" y="315"/>
                        <a:pt x="255" y="308"/>
                      </a:cubicBezTo>
                      <a:cubicBezTo>
                        <a:pt x="271" y="301"/>
                        <a:pt x="289" y="296"/>
                        <a:pt x="303" y="275"/>
                      </a:cubicBezTo>
                      <a:cubicBezTo>
                        <a:pt x="317" y="254"/>
                        <a:pt x="344" y="208"/>
                        <a:pt x="342" y="179"/>
                      </a:cubicBezTo>
                      <a:cubicBezTo>
                        <a:pt x="340" y="150"/>
                        <a:pt x="302" y="123"/>
                        <a:pt x="288" y="98"/>
                      </a:cubicBezTo>
                      <a:cubicBezTo>
                        <a:pt x="274" y="73"/>
                        <a:pt x="269" y="31"/>
                        <a:pt x="256" y="27"/>
                      </a:cubicBezTo>
                      <a:cubicBezTo>
                        <a:pt x="243" y="23"/>
                        <a:pt x="218" y="70"/>
                        <a:pt x="208" y="75"/>
                      </a:cubicBezTo>
                      <a:cubicBezTo>
                        <a:pt x="198" y="80"/>
                        <a:pt x="202" y="60"/>
                        <a:pt x="198" y="56"/>
                      </a:cubicBezTo>
                      <a:cubicBezTo>
                        <a:pt x="194" y="52"/>
                        <a:pt x="197" y="50"/>
                        <a:pt x="183" y="53"/>
                      </a:cubicBezTo>
                      <a:cubicBezTo>
                        <a:pt x="169" y="56"/>
                        <a:pt x="121" y="77"/>
                        <a:pt x="112" y="75"/>
                      </a:cubicBezTo>
                      <a:cubicBezTo>
                        <a:pt x="103" y="73"/>
                        <a:pt x="126" y="52"/>
                        <a:pt x="126" y="41"/>
                      </a:cubicBezTo>
                      <a:cubicBezTo>
                        <a:pt x="126" y="30"/>
                        <a:pt x="126" y="0"/>
                        <a:pt x="114" y="11"/>
                      </a:cubicBezTo>
                      <a:cubicBezTo>
                        <a:pt x="102" y="22"/>
                        <a:pt x="63" y="89"/>
                        <a:pt x="54" y="110"/>
                      </a:cubicBezTo>
                      <a:cubicBezTo>
                        <a:pt x="45" y="131"/>
                        <a:pt x="60" y="129"/>
                        <a:pt x="60" y="137"/>
                      </a:cubicBezTo>
                      <a:cubicBezTo>
                        <a:pt x="60" y="145"/>
                        <a:pt x="58" y="158"/>
                        <a:pt x="54" y="161"/>
                      </a:cubicBezTo>
                      <a:cubicBezTo>
                        <a:pt x="50" y="164"/>
                        <a:pt x="39" y="162"/>
                        <a:pt x="36" y="155"/>
                      </a:cubicBezTo>
                      <a:cubicBezTo>
                        <a:pt x="33" y="148"/>
                        <a:pt x="37" y="119"/>
                        <a:pt x="33" y="119"/>
                      </a:cubicBezTo>
                      <a:cubicBezTo>
                        <a:pt x="29" y="119"/>
                        <a:pt x="16" y="143"/>
                        <a:pt x="12" y="152"/>
                      </a:cubicBezTo>
                      <a:cubicBezTo>
                        <a:pt x="8" y="161"/>
                        <a:pt x="12" y="168"/>
                        <a:pt x="12" y="173"/>
                      </a:cubicBezTo>
                      <a:cubicBezTo>
                        <a:pt x="12" y="178"/>
                        <a:pt x="11" y="182"/>
                        <a:pt x="9" y="185"/>
                      </a:cubicBezTo>
                      <a:cubicBezTo>
                        <a:pt x="7" y="188"/>
                        <a:pt x="0" y="190"/>
                        <a:pt x="0" y="19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FFC99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69" name="Freeform 25"/>
                <p:cNvSpPr>
                  <a:spLocks/>
                </p:cNvSpPr>
                <p:nvPr/>
              </p:nvSpPr>
              <p:spPr bwMode="auto">
                <a:xfrm>
                  <a:off x="1923" y="1823"/>
                  <a:ext cx="110" cy="31"/>
                </a:xfrm>
                <a:custGeom>
                  <a:avLst/>
                  <a:gdLst>
                    <a:gd name="T0" fmla="*/ 0 w 114"/>
                    <a:gd name="T1" fmla="*/ 0 h 32"/>
                    <a:gd name="T2" fmla="*/ 39 w 114"/>
                    <a:gd name="T3" fmla="*/ 27 h 32"/>
                    <a:gd name="T4" fmla="*/ 60 w 114"/>
                    <a:gd name="T5" fmla="*/ 30 h 32"/>
                    <a:gd name="T6" fmla="*/ 81 w 114"/>
                    <a:gd name="T7" fmla="*/ 27 h 32"/>
                    <a:gd name="T8" fmla="*/ 114 w 114"/>
                    <a:gd name="T9" fmla="*/ 3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32">
                      <a:moveTo>
                        <a:pt x="0" y="0"/>
                      </a:moveTo>
                      <a:cubicBezTo>
                        <a:pt x="7" y="4"/>
                        <a:pt x="29" y="22"/>
                        <a:pt x="39" y="27"/>
                      </a:cubicBezTo>
                      <a:cubicBezTo>
                        <a:pt x="49" y="32"/>
                        <a:pt x="53" y="30"/>
                        <a:pt x="60" y="30"/>
                      </a:cubicBezTo>
                      <a:cubicBezTo>
                        <a:pt x="67" y="30"/>
                        <a:pt x="72" y="32"/>
                        <a:pt x="81" y="27"/>
                      </a:cubicBezTo>
                      <a:cubicBezTo>
                        <a:pt x="90" y="22"/>
                        <a:pt x="107" y="8"/>
                        <a:pt x="114" y="3"/>
                      </a:cubicBezTo>
                    </a:path>
                  </a:pathLst>
                </a:custGeom>
                <a:noFill/>
                <a:ln w="12700" cmpd="sng">
                  <a:solidFill>
                    <a:srgbClr val="D20000"/>
                  </a:solidFill>
                  <a:round/>
                  <a:headEnd type="none" w="med" len="med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70" name="Freeform 26"/>
                <p:cNvSpPr>
                  <a:spLocks/>
                </p:cNvSpPr>
                <p:nvPr/>
              </p:nvSpPr>
              <p:spPr bwMode="auto">
                <a:xfrm>
                  <a:off x="1959" y="1835"/>
                  <a:ext cx="46" cy="9"/>
                </a:xfrm>
                <a:custGeom>
                  <a:avLst/>
                  <a:gdLst>
                    <a:gd name="T0" fmla="*/ 0 w 48"/>
                    <a:gd name="T1" fmla="*/ 10 h 10"/>
                    <a:gd name="T2" fmla="*/ 11 w 48"/>
                    <a:gd name="T3" fmla="*/ 0 h 10"/>
                    <a:gd name="T4" fmla="*/ 23 w 48"/>
                    <a:gd name="T5" fmla="*/ 9 h 10"/>
                    <a:gd name="T6" fmla="*/ 38 w 48"/>
                    <a:gd name="T7" fmla="*/ 0 h 10"/>
                    <a:gd name="T8" fmla="*/ 48 w 48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">
                      <a:moveTo>
                        <a:pt x="0" y="10"/>
                      </a:moveTo>
                      <a:cubicBezTo>
                        <a:pt x="2" y="8"/>
                        <a:pt x="7" y="0"/>
                        <a:pt x="11" y="0"/>
                      </a:cubicBezTo>
                      <a:cubicBezTo>
                        <a:pt x="15" y="0"/>
                        <a:pt x="19" y="9"/>
                        <a:pt x="23" y="9"/>
                      </a:cubicBezTo>
                      <a:cubicBezTo>
                        <a:pt x="27" y="9"/>
                        <a:pt x="34" y="0"/>
                        <a:pt x="38" y="0"/>
                      </a:cubicBezTo>
                      <a:cubicBezTo>
                        <a:pt x="42" y="0"/>
                        <a:pt x="46" y="8"/>
                        <a:pt x="48" y="10"/>
                      </a:cubicBez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71" name="Freeform 27"/>
                <p:cNvSpPr>
                  <a:spLocks/>
                </p:cNvSpPr>
                <p:nvPr/>
              </p:nvSpPr>
              <p:spPr bwMode="auto">
                <a:xfrm>
                  <a:off x="1906" y="1711"/>
                  <a:ext cx="61" cy="26"/>
                </a:xfrm>
                <a:custGeom>
                  <a:avLst/>
                  <a:gdLst>
                    <a:gd name="T0" fmla="*/ 63 w 63"/>
                    <a:gd name="T1" fmla="*/ 16 h 28"/>
                    <a:gd name="T2" fmla="*/ 33 w 63"/>
                    <a:gd name="T3" fmla="*/ 4 h 28"/>
                    <a:gd name="T4" fmla="*/ 24 w 63"/>
                    <a:gd name="T5" fmla="*/ 4 h 28"/>
                    <a:gd name="T6" fmla="*/ 0 w 63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72" name="Freeform 28"/>
                <p:cNvSpPr>
                  <a:spLocks/>
                </p:cNvSpPr>
                <p:nvPr/>
              </p:nvSpPr>
              <p:spPr bwMode="auto">
                <a:xfrm>
                  <a:off x="1926" y="1740"/>
                  <a:ext cx="26" cy="26"/>
                </a:xfrm>
                <a:custGeom>
                  <a:avLst/>
                  <a:gdLst>
                    <a:gd name="T0" fmla="*/ 27 w 27"/>
                    <a:gd name="T1" fmla="*/ 12 h 27"/>
                    <a:gd name="T2" fmla="*/ 12 w 27"/>
                    <a:gd name="T3" fmla="*/ 0 h 27"/>
                    <a:gd name="T4" fmla="*/ 0 w 27"/>
                    <a:gd name="T5" fmla="*/ 15 h 27"/>
                    <a:gd name="T6" fmla="*/ 15 w 27"/>
                    <a:gd name="T7" fmla="*/ 27 h 27"/>
                    <a:gd name="T8" fmla="*/ 27 w 27"/>
                    <a:gd name="T9" fmla="*/ 1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73" name="Freeform 29"/>
                <p:cNvSpPr>
                  <a:spLocks/>
                </p:cNvSpPr>
                <p:nvPr/>
              </p:nvSpPr>
              <p:spPr bwMode="auto">
                <a:xfrm>
                  <a:off x="1905" y="1719"/>
                  <a:ext cx="62" cy="35"/>
                </a:xfrm>
                <a:custGeom>
                  <a:avLst/>
                  <a:gdLst>
                    <a:gd name="T0" fmla="*/ 4 w 64"/>
                    <a:gd name="T1" fmla="*/ 31 h 36"/>
                    <a:gd name="T2" fmla="*/ 4 w 64"/>
                    <a:gd name="T3" fmla="*/ 22 h 36"/>
                    <a:gd name="T4" fmla="*/ 31 w 64"/>
                    <a:gd name="T5" fmla="*/ 1 h 36"/>
                    <a:gd name="T6" fmla="*/ 61 w 64"/>
                    <a:gd name="T7" fmla="*/ 13 h 36"/>
                    <a:gd name="T8" fmla="*/ 52 w 64"/>
                    <a:gd name="T9" fmla="*/ 31 h 36"/>
                    <a:gd name="T10" fmla="*/ 34 w 64"/>
                    <a:gd name="T11" fmla="*/ 19 h 36"/>
                    <a:gd name="T12" fmla="*/ 13 w 64"/>
                    <a:gd name="T13" fmla="*/ 34 h 36"/>
                    <a:gd name="T14" fmla="*/ 4 w 64"/>
                    <a:gd name="T15" fmla="*/ 3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74" name="Freeform 30"/>
                <p:cNvSpPr>
                  <a:spLocks/>
                </p:cNvSpPr>
                <p:nvPr/>
              </p:nvSpPr>
              <p:spPr bwMode="auto">
                <a:xfrm flipH="1">
                  <a:off x="2005" y="1707"/>
                  <a:ext cx="61" cy="27"/>
                </a:xfrm>
                <a:custGeom>
                  <a:avLst/>
                  <a:gdLst>
                    <a:gd name="T0" fmla="*/ 63 w 63"/>
                    <a:gd name="T1" fmla="*/ 16 h 28"/>
                    <a:gd name="T2" fmla="*/ 33 w 63"/>
                    <a:gd name="T3" fmla="*/ 4 h 28"/>
                    <a:gd name="T4" fmla="*/ 24 w 63"/>
                    <a:gd name="T5" fmla="*/ 4 h 28"/>
                    <a:gd name="T6" fmla="*/ 0 w 63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75" name="Freeform 31"/>
                <p:cNvSpPr>
                  <a:spLocks/>
                </p:cNvSpPr>
                <p:nvPr/>
              </p:nvSpPr>
              <p:spPr bwMode="auto">
                <a:xfrm flipH="1">
                  <a:off x="2020" y="1736"/>
                  <a:ext cx="26" cy="26"/>
                </a:xfrm>
                <a:custGeom>
                  <a:avLst/>
                  <a:gdLst>
                    <a:gd name="T0" fmla="*/ 27 w 27"/>
                    <a:gd name="T1" fmla="*/ 12 h 27"/>
                    <a:gd name="T2" fmla="*/ 12 w 27"/>
                    <a:gd name="T3" fmla="*/ 0 h 27"/>
                    <a:gd name="T4" fmla="*/ 0 w 27"/>
                    <a:gd name="T5" fmla="*/ 15 h 27"/>
                    <a:gd name="T6" fmla="*/ 15 w 27"/>
                    <a:gd name="T7" fmla="*/ 27 h 27"/>
                    <a:gd name="T8" fmla="*/ 27 w 27"/>
                    <a:gd name="T9" fmla="*/ 1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76" name="Freeform 32"/>
                <p:cNvSpPr>
                  <a:spLocks/>
                </p:cNvSpPr>
                <p:nvPr/>
              </p:nvSpPr>
              <p:spPr bwMode="auto">
                <a:xfrm flipH="1">
                  <a:off x="2005" y="1716"/>
                  <a:ext cx="62" cy="34"/>
                </a:xfrm>
                <a:custGeom>
                  <a:avLst/>
                  <a:gdLst>
                    <a:gd name="T0" fmla="*/ 4 w 64"/>
                    <a:gd name="T1" fmla="*/ 31 h 36"/>
                    <a:gd name="T2" fmla="*/ 4 w 64"/>
                    <a:gd name="T3" fmla="*/ 22 h 36"/>
                    <a:gd name="T4" fmla="*/ 31 w 64"/>
                    <a:gd name="T5" fmla="*/ 1 h 36"/>
                    <a:gd name="T6" fmla="*/ 61 w 64"/>
                    <a:gd name="T7" fmla="*/ 13 h 36"/>
                    <a:gd name="T8" fmla="*/ 52 w 64"/>
                    <a:gd name="T9" fmla="*/ 31 h 36"/>
                    <a:gd name="T10" fmla="*/ 34 w 64"/>
                    <a:gd name="T11" fmla="*/ 19 h 36"/>
                    <a:gd name="T12" fmla="*/ 13 w 64"/>
                    <a:gd name="T13" fmla="*/ 34 h 36"/>
                    <a:gd name="T14" fmla="*/ 4 w 64"/>
                    <a:gd name="T15" fmla="*/ 3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77" name="Freeform 33"/>
                <p:cNvSpPr>
                  <a:spLocks/>
                </p:cNvSpPr>
                <p:nvPr/>
              </p:nvSpPr>
              <p:spPr bwMode="auto">
                <a:xfrm>
                  <a:off x="1986" y="1681"/>
                  <a:ext cx="99" cy="102"/>
                </a:xfrm>
                <a:custGeom>
                  <a:avLst/>
                  <a:gdLst>
                    <a:gd name="T0" fmla="*/ 4 w 102"/>
                    <a:gd name="T1" fmla="*/ 35 h 107"/>
                    <a:gd name="T2" fmla="*/ 37 w 102"/>
                    <a:gd name="T3" fmla="*/ 5 h 107"/>
                    <a:gd name="T4" fmla="*/ 67 w 102"/>
                    <a:gd name="T5" fmla="*/ 5 h 107"/>
                    <a:gd name="T6" fmla="*/ 97 w 102"/>
                    <a:gd name="T7" fmla="*/ 35 h 107"/>
                    <a:gd name="T8" fmla="*/ 97 w 102"/>
                    <a:gd name="T9" fmla="*/ 68 h 107"/>
                    <a:gd name="T10" fmla="*/ 70 w 102"/>
                    <a:gd name="T11" fmla="*/ 101 h 107"/>
                    <a:gd name="T12" fmla="*/ 40 w 102"/>
                    <a:gd name="T13" fmla="*/ 104 h 107"/>
                    <a:gd name="T14" fmla="*/ 13 w 102"/>
                    <a:gd name="T15" fmla="*/ 92 h 107"/>
                    <a:gd name="T16" fmla="*/ 1 w 102"/>
                    <a:gd name="T17" fmla="*/ 65 h 107"/>
                    <a:gd name="T18" fmla="*/ 4 w 102"/>
                    <a:gd name="T19" fmla="*/ 35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2" h="107">
                      <a:moveTo>
                        <a:pt x="4" y="35"/>
                      </a:moveTo>
                      <a:cubicBezTo>
                        <a:pt x="9" y="25"/>
                        <a:pt x="27" y="10"/>
                        <a:pt x="37" y="5"/>
                      </a:cubicBezTo>
                      <a:cubicBezTo>
                        <a:pt x="47" y="0"/>
                        <a:pt x="57" y="0"/>
                        <a:pt x="67" y="5"/>
                      </a:cubicBezTo>
                      <a:cubicBezTo>
                        <a:pt x="77" y="10"/>
                        <a:pt x="92" y="25"/>
                        <a:pt x="97" y="35"/>
                      </a:cubicBezTo>
                      <a:cubicBezTo>
                        <a:pt x="102" y="45"/>
                        <a:pt x="101" y="57"/>
                        <a:pt x="97" y="68"/>
                      </a:cubicBezTo>
                      <a:cubicBezTo>
                        <a:pt x="93" y="79"/>
                        <a:pt x="79" y="95"/>
                        <a:pt x="70" y="101"/>
                      </a:cubicBezTo>
                      <a:cubicBezTo>
                        <a:pt x="61" y="107"/>
                        <a:pt x="49" y="105"/>
                        <a:pt x="40" y="104"/>
                      </a:cubicBezTo>
                      <a:cubicBezTo>
                        <a:pt x="31" y="103"/>
                        <a:pt x="19" y="98"/>
                        <a:pt x="13" y="92"/>
                      </a:cubicBezTo>
                      <a:cubicBezTo>
                        <a:pt x="7" y="86"/>
                        <a:pt x="2" y="74"/>
                        <a:pt x="1" y="65"/>
                      </a:cubicBezTo>
                      <a:cubicBezTo>
                        <a:pt x="0" y="56"/>
                        <a:pt x="4" y="41"/>
                        <a:pt x="4" y="35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78" name="Freeform 34"/>
                <p:cNvSpPr>
                  <a:spLocks/>
                </p:cNvSpPr>
                <p:nvPr/>
              </p:nvSpPr>
              <p:spPr bwMode="auto">
                <a:xfrm>
                  <a:off x="1883" y="1687"/>
                  <a:ext cx="101" cy="99"/>
                </a:xfrm>
                <a:custGeom>
                  <a:avLst/>
                  <a:gdLst>
                    <a:gd name="T0" fmla="*/ 2 w 104"/>
                    <a:gd name="T1" fmla="*/ 32 h 104"/>
                    <a:gd name="T2" fmla="*/ 29 w 104"/>
                    <a:gd name="T3" fmla="*/ 8 h 104"/>
                    <a:gd name="T4" fmla="*/ 74 w 104"/>
                    <a:gd name="T5" fmla="*/ 5 h 104"/>
                    <a:gd name="T6" fmla="*/ 101 w 104"/>
                    <a:gd name="T7" fmla="*/ 38 h 104"/>
                    <a:gd name="T8" fmla="*/ 95 w 104"/>
                    <a:gd name="T9" fmla="*/ 74 h 104"/>
                    <a:gd name="T10" fmla="*/ 74 w 104"/>
                    <a:gd name="T11" fmla="*/ 98 h 104"/>
                    <a:gd name="T12" fmla="*/ 62 w 104"/>
                    <a:gd name="T13" fmla="*/ 98 h 104"/>
                    <a:gd name="T14" fmla="*/ 32 w 104"/>
                    <a:gd name="T15" fmla="*/ 101 h 104"/>
                    <a:gd name="T16" fmla="*/ 8 w 104"/>
                    <a:gd name="T17" fmla="*/ 80 h 104"/>
                    <a:gd name="T18" fmla="*/ 5 w 104"/>
                    <a:gd name="T19" fmla="*/ 62 h 104"/>
                    <a:gd name="T20" fmla="*/ 2 w 104"/>
                    <a:gd name="T21" fmla="*/ 32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4" h="104">
                      <a:moveTo>
                        <a:pt x="2" y="32"/>
                      </a:moveTo>
                      <a:cubicBezTo>
                        <a:pt x="6" y="23"/>
                        <a:pt x="17" y="12"/>
                        <a:pt x="29" y="8"/>
                      </a:cubicBezTo>
                      <a:cubicBezTo>
                        <a:pt x="41" y="4"/>
                        <a:pt x="62" y="0"/>
                        <a:pt x="74" y="5"/>
                      </a:cubicBezTo>
                      <a:cubicBezTo>
                        <a:pt x="86" y="10"/>
                        <a:pt x="98" y="27"/>
                        <a:pt x="101" y="38"/>
                      </a:cubicBezTo>
                      <a:cubicBezTo>
                        <a:pt x="104" y="49"/>
                        <a:pt x="99" y="64"/>
                        <a:pt x="95" y="74"/>
                      </a:cubicBezTo>
                      <a:cubicBezTo>
                        <a:pt x="91" y="84"/>
                        <a:pt x="79" y="94"/>
                        <a:pt x="74" y="98"/>
                      </a:cubicBezTo>
                      <a:cubicBezTo>
                        <a:pt x="69" y="102"/>
                        <a:pt x="69" y="97"/>
                        <a:pt x="62" y="98"/>
                      </a:cubicBezTo>
                      <a:cubicBezTo>
                        <a:pt x="55" y="99"/>
                        <a:pt x="41" y="104"/>
                        <a:pt x="32" y="101"/>
                      </a:cubicBezTo>
                      <a:cubicBezTo>
                        <a:pt x="23" y="98"/>
                        <a:pt x="12" y="87"/>
                        <a:pt x="8" y="80"/>
                      </a:cubicBezTo>
                      <a:cubicBezTo>
                        <a:pt x="4" y="73"/>
                        <a:pt x="6" y="70"/>
                        <a:pt x="5" y="62"/>
                      </a:cubicBezTo>
                      <a:cubicBezTo>
                        <a:pt x="4" y="54"/>
                        <a:pt x="0" y="40"/>
                        <a:pt x="2" y="32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79" name="Freeform 35"/>
                <p:cNvSpPr>
                  <a:spLocks/>
                </p:cNvSpPr>
                <p:nvPr/>
              </p:nvSpPr>
              <p:spPr bwMode="auto">
                <a:xfrm>
                  <a:off x="2031" y="1766"/>
                  <a:ext cx="67" cy="78"/>
                </a:xfrm>
                <a:custGeom>
                  <a:avLst/>
                  <a:gdLst>
                    <a:gd name="T0" fmla="*/ 60 w 70"/>
                    <a:gd name="T1" fmla="*/ 6 h 82"/>
                    <a:gd name="T2" fmla="*/ 63 w 70"/>
                    <a:gd name="T3" fmla="*/ 39 h 82"/>
                    <a:gd name="T4" fmla="*/ 43 w 70"/>
                    <a:gd name="T5" fmla="*/ 81 h 82"/>
                    <a:gd name="T6" fmla="*/ 3 w 70"/>
                    <a:gd name="T7" fmla="*/ 30 h 82"/>
                    <a:gd name="T8" fmla="*/ 60 w 70"/>
                    <a:gd name="T9" fmla="*/ 6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82">
                      <a:moveTo>
                        <a:pt x="60" y="6"/>
                      </a:moveTo>
                      <a:cubicBezTo>
                        <a:pt x="70" y="8"/>
                        <a:pt x="66" y="27"/>
                        <a:pt x="63" y="39"/>
                      </a:cubicBezTo>
                      <a:cubicBezTo>
                        <a:pt x="60" y="51"/>
                        <a:pt x="53" y="82"/>
                        <a:pt x="43" y="81"/>
                      </a:cubicBezTo>
                      <a:cubicBezTo>
                        <a:pt x="33" y="80"/>
                        <a:pt x="0" y="42"/>
                        <a:pt x="3" y="30"/>
                      </a:cubicBezTo>
                      <a:cubicBezTo>
                        <a:pt x="6" y="18"/>
                        <a:pt x="50" y="0"/>
                        <a:pt x="60" y="6"/>
                      </a:cubicBezTo>
                      <a:close/>
                    </a:path>
                  </a:pathLst>
                </a:custGeom>
                <a:solidFill>
                  <a:srgbClr val="FDA1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6180" name="Freeform 36"/>
                <p:cNvSpPr>
                  <a:spLocks/>
                </p:cNvSpPr>
                <p:nvPr/>
              </p:nvSpPr>
              <p:spPr bwMode="auto">
                <a:xfrm>
                  <a:off x="1866" y="1795"/>
                  <a:ext cx="71" cy="49"/>
                </a:xfrm>
                <a:custGeom>
                  <a:avLst/>
                  <a:gdLst>
                    <a:gd name="T0" fmla="*/ 10 w 73"/>
                    <a:gd name="T1" fmla="*/ 0 h 52"/>
                    <a:gd name="T2" fmla="*/ 7 w 73"/>
                    <a:gd name="T3" fmla="*/ 33 h 52"/>
                    <a:gd name="T4" fmla="*/ 28 w 73"/>
                    <a:gd name="T5" fmla="*/ 51 h 52"/>
                    <a:gd name="T6" fmla="*/ 70 w 73"/>
                    <a:gd name="T7" fmla="*/ 27 h 52"/>
                    <a:gd name="T8" fmla="*/ 10 w 7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52">
                      <a:moveTo>
                        <a:pt x="10" y="0"/>
                      </a:moveTo>
                      <a:cubicBezTo>
                        <a:pt x="0" y="1"/>
                        <a:pt x="4" y="25"/>
                        <a:pt x="7" y="33"/>
                      </a:cubicBezTo>
                      <a:cubicBezTo>
                        <a:pt x="10" y="41"/>
                        <a:pt x="18" y="52"/>
                        <a:pt x="28" y="51"/>
                      </a:cubicBezTo>
                      <a:cubicBezTo>
                        <a:pt x="38" y="50"/>
                        <a:pt x="73" y="35"/>
                        <a:pt x="70" y="27"/>
                      </a:cubicBezTo>
                      <a:cubicBezTo>
                        <a:pt x="67" y="19"/>
                        <a:pt x="23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FDA1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</p:grpSp>
        </p:grpSp>
        <p:sp>
          <p:nvSpPr>
            <p:cNvPr id="6181" name="Freeform 37"/>
            <p:cNvSpPr>
              <a:spLocks/>
            </p:cNvSpPr>
            <p:nvPr/>
          </p:nvSpPr>
          <p:spPr bwMode="auto">
            <a:xfrm>
              <a:off x="1050" y="345"/>
              <a:ext cx="42" cy="17"/>
            </a:xfrm>
            <a:custGeom>
              <a:avLst/>
              <a:gdLst>
                <a:gd name="T0" fmla="*/ 0 w 42"/>
                <a:gd name="T1" fmla="*/ 9 h 17"/>
                <a:gd name="T2" fmla="*/ 6 w 42"/>
                <a:gd name="T3" fmla="*/ 15 h 17"/>
                <a:gd name="T4" fmla="*/ 21 w 42"/>
                <a:gd name="T5" fmla="*/ 0 h 17"/>
                <a:gd name="T6" fmla="*/ 36 w 42"/>
                <a:gd name="T7" fmla="*/ 15 h 17"/>
                <a:gd name="T8" fmla="*/ 42 w 42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7">
                  <a:moveTo>
                    <a:pt x="0" y="9"/>
                  </a:moveTo>
                  <a:cubicBezTo>
                    <a:pt x="1" y="9"/>
                    <a:pt x="3" y="16"/>
                    <a:pt x="6" y="15"/>
                  </a:cubicBezTo>
                  <a:cubicBezTo>
                    <a:pt x="9" y="14"/>
                    <a:pt x="16" y="0"/>
                    <a:pt x="21" y="0"/>
                  </a:cubicBezTo>
                  <a:cubicBezTo>
                    <a:pt x="26" y="0"/>
                    <a:pt x="33" y="13"/>
                    <a:pt x="36" y="15"/>
                  </a:cubicBezTo>
                  <a:cubicBezTo>
                    <a:pt x="39" y="17"/>
                    <a:pt x="41" y="13"/>
                    <a:pt x="42" y="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6182" name="Group 38"/>
          <p:cNvGrpSpPr>
            <a:grpSpLocks/>
          </p:cNvGrpSpPr>
          <p:nvPr/>
        </p:nvGrpSpPr>
        <p:grpSpPr bwMode="auto">
          <a:xfrm>
            <a:off x="4284663" y="5084763"/>
            <a:ext cx="1535112" cy="717550"/>
            <a:chOff x="2290" y="3022"/>
            <a:chExt cx="967" cy="452"/>
          </a:xfrm>
        </p:grpSpPr>
        <p:sp>
          <p:nvSpPr>
            <p:cNvPr id="6183" name="Freeform 39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184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48</a:t>
              </a:r>
            </a:p>
          </p:txBody>
        </p:sp>
      </p:grpSp>
      <p:grpSp>
        <p:nvGrpSpPr>
          <p:cNvPr id="6185" name="Group 41"/>
          <p:cNvGrpSpPr>
            <a:grpSpLocks/>
          </p:cNvGrpSpPr>
          <p:nvPr/>
        </p:nvGrpSpPr>
        <p:grpSpPr bwMode="auto">
          <a:xfrm>
            <a:off x="7608888" y="5084763"/>
            <a:ext cx="1535112" cy="717550"/>
            <a:chOff x="2290" y="3022"/>
            <a:chExt cx="967" cy="452"/>
          </a:xfrm>
        </p:grpSpPr>
        <p:sp>
          <p:nvSpPr>
            <p:cNvPr id="6186" name="Freeform 42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187" name="WordArt 43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</a:p>
          </p:txBody>
        </p:sp>
      </p:grpSp>
      <p:grpSp>
        <p:nvGrpSpPr>
          <p:cNvPr id="6188" name="Group 44"/>
          <p:cNvGrpSpPr>
            <a:grpSpLocks/>
          </p:cNvGrpSpPr>
          <p:nvPr/>
        </p:nvGrpSpPr>
        <p:grpSpPr bwMode="auto">
          <a:xfrm>
            <a:off x="3419475" y="5876925"/>
            <a:ext cx="1535113" cy="717550"/>
            <a:chOff x="2290" y="3022"/>
            <a:chExt cx="967" cy="452"/>
          </a:xfrm>
        </p:grpSpPr>
        <p:sp>
          <p:nvSpPr>
            <p:cNvPr id="6189" name="Freeform 45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190" name="WordArt 46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</p:grpSp>
      <p:grpSp>
        <p:nvGrpSpPr>
          <p:cNvPr id="6191" name="Group 47"/>
          <p:cNvGrpSpPr>
            <a:grpSpLocks/>
          </p:cNvGrpSpPr>
          <p:nvPr/>
        </p:nvGrpSpPr>
        <p:grpSpPr bwMode="auto">
          <a:xfrm>
            <a:off x="5508625" y="5229225"/>
            <a:ext cx="1535113" cy="717550"/>
            <a:chOff x="2290" y="3022"/>
            <a:chExt cx="967" cy="452"/>
          </a:xfrm>
        </p:grpSpPr>
        <p:sp>
          <p:nvSpPr>
            <p:cNvPr id="6192" name="Freeform 48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193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</p:grpSp>
      <p:grpSp>
        <p:nvGrpSpPr>
          <p:cNvPr id="6194" name="Group 50"/>
          <p:cNvGrpSpPr>
            <a:grpSpLocks/>
          </p:cNvGrpSpPr>
          <p:nvPr/>
        </p:nvGrpSpPr>
        <p:grpSpPr bwMode="auto">
          <a:xfrm>
            <a:off x="6443663" y="5805488"/>
            <a:ext cx="1535112" cy="717550"/>
            <a:chOff x="2290" y="3022"/>
            <a:chExt cx="967" cy="452"/>
          </a:xfrm>
        </p:grpSpPr>
        <p:sp>
          <p:nvSpPr>
            <p:cNvPr id="6195" name="Freeform 51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196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</p:grpSp>
      <p:grpSp>
        <p:nvGrpSpPr>
          <p:cNvPr id="6197" name="Group 53"/>
          <p:cNvGrpSpPr>
            <a:grpSpLocks/>
          </p:cNvGrpSpPr>
          <p:nvPr/>
        </p:nvGrpSpPr>
        <p:grpSpPr bwMode="auto">
          <a:xfrm>
            <a:off x="3132138" y="5229225"/>
            <a:ext cx="1535112" cy="717550"/>
            <a:chOff x="2290" y="3022"/>
            <a:chExt cx="967" cy="452"/>
          </a:xfrm>
        </p:grpSpPr>
        <p:sp>
          <p:nvSpPr>
            <p:cNvPr id="6198" name="Freeform 54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199" name="WordArt 55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54</a:t>
              </a:r>
            </a:p>
          </p:txBody>
        </p:sp>
      </p:grpSp>
      <p:grpSp>
        <p:nvGrpSpPr>
          <p:cNvPr id="6200" name="Group 56"/>
          <p:cNvGrpSpPr>
            <a:grpSpLocks/>
          </p:cNvGrpSpPr>
          <p:nvPr/>
        </p:nvGrpSpPr>
        <p:grpSpPr bwMode="auto">
          <a:xfrm>
            <a:off x="6516688" y="260350"/>
            <a:ext cx="1535112" cy="717550"/>
            <a:chOff x="2290" y="3022"/>
            <a:chExt cx="967" cy="452"/>
          </a:xfrm>
        </p:grpSpPr>
        <p:sp>
          <p:nvSpPr>
            <p:cNvPr id="6201" name="Freeform 57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202" name="WordArt 58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6203" name="Group 59"/>
          <p:cNvGrpSpPr>
            <a:grpSpLocks/>
          </p:cNvGrpSpPr>
          <p:nvPr/>
        </p:nvGrpSpPr>
        <p:grpSpPr bwMode="auto">
          <a:xfrm>
            <a:off x="4716463" y="333375"/>
            <a:ext cx="1535112" cy="717550"/>
            <a:chOff x="2290" y="3022"/>
            <a:chExt cx="967" cy="452"/>
          </a:xfrm>
        </p:grpSpPr>
        <p:sp>
          <p:nvSpPr>
            <p:cNvPr id="6204" name="Freeform 60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205" name="WordArt 61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</p:grpSp>
      <p:grpSp>
        <p:nvGrpSpPr>
          <p:cNvPr id="6206" name="Group 62"/>
          <p:cNvGrpSpPr>
            <a:grpSpLocks/>
          </p:cNvGrpSpPr>
          <p:nvPr/>
        </p:nvGrpSpPr>
        <p:grpSpPr bwMode="auto">
          <a:xfrm>
            <a:off x="5651500" y="1196975"/>
            <a:ext cx="1535113" cy="717550"/>
            <a:chOff x="2290" y="3022"/>
            <a:chExt cx="967" cy="452"/>
          </a:xfrm>
        </p:grpSpPr>
        <p:sp>
          <p:nvSpPr>
            <p:cNvPr id="6207" name="Freeform 63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208" name="WordArt 64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6209" name="Group 65"/>
          <p:cNvGrpSpPr>
            <a:grpSpLocks/>
          </p:cNvGrpSpPr>
          <p:nvPr/>
        </p:nvGrpSpPr>
        <p:grpSpPr bwMode="auto">
          <a:xfrm>
            <a:off x="7308850" y="908050"/>
            <a:ext cx="1535113" cy="717550"/>
            <a:chOff x="2290" y="3022"/>
            <a:chExt cx="967" cy="452"/>
          </a:xfrm>
        </p:grpSpPr>
        <p:sp>
          <p:nvSpPr>
            <p:cNvPr id="6210" name="Freeform 66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211" name="WordArt 67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</p:grpSp>
      <p:grpSp>
        <p:nvGrpSpPr>
          <p:cNvPr id="6212" name="Group 68"/>
          <p:cNvGrpSpPr>
            <a:grpSpLocks/>
          </p:cNvGrpSpPr>
          <p:nvPr/>
        </p:nvGrpSpPr>
        <p:grpSpPr bwMode="auto">
          <a:xfrm>
            <a:off x="5219700" y="5949950"/>
            <a:ext cx="1535113" cy="717550"/>
            <a:chOff x="2290" y="3022"/>
            <a:chExt cx="967" cy="452"/>
          </a:xfrm>
        </p:grpSpPr>
        <p:sp>
          <p:nvSpPr>
            <p:cNvPr id="6213" name="Freeform 69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214" name="WordArt 70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42</a:t>
              </a:r>
            </a:p>
          </p:txBody>
        </p:sp>
      </p:grpSp>
      <p:grpSp>
        <p:nvGrpSpPr>
          <p:cNvPr id="6215" name="Group 71"/>
          <p:cNvGrpSpPr>
            <a:grpSpLocks/>
          </p:cNvGrpSpPr>
          <p:nvPr/>
        </p:nvGrpSpPr>
        <p:grpSpPr bwMode="auto">
          <a:xfrm>
            <a:off x="1835150" y="4292600"/>
            <a:ext cx="1430338" cy="2233613"/>
            <a:chOff x="3312" y="2640"/>
            <a:chExt cx="806" cy="1187"/>
          </a:xfrm>
        </p:grpSpPr>
        <p:pic>
          <p:nvPicPr>
            <p:cNvPr id="6216" name="Picture 72" descr="girl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2640"/>
              <a:ext cx="806" cy="1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17" name="Freeform 73"/>
            <p:cNvSpPr>
              <a:spLocks/>
            </p:cNvSpPr>
            <p:nvPr/>
          </p:nvSpPr>
          <p:spPr bwMode="auto">
            <a:xfrm>
              <a:off x="3442" y="3360"/>
              <a:ext cx="562" cy="252"/>
            </a:xfrm>
            <a:custGeom>
              <a:avLst/>
              <a:gdLst>
                <a:gd name="T0" fmla="*/ 138 w 562"/>
                <a:gd name="T1" fmla="*/ 0 h 252"/>
                <a:gd name="T2" fmla="*/ 438 w 562"/>
                <a:gd name="T3" fmla="*/ 8 h 252"/>
                <a:gd name="T4" fmla="*/ 562 w 562"/>
                <a:gd name="T5" fmla="*/ 224 h 252"/>
                <a:gd name="T6" fmla="*/ 470 w 562"/>
                <a:gd name="T7" fmla="*/ 248 h 252"/>
                <a:gd name="T8" fmla="*/ 400 w 562"/>
                <a:gd name="T9" fmla="*/ 96 h 252"/>
                <a:gd name="T10" fmla="*/ 454 w 562"/>
                <a:gd name="T11" fmla="*/ 252 h 252"/>
                <a:gd name="T12" fmla="*/ 322 w 562"/>
                <a:gd name="T13" fmla="*/ 248 h 252"/>
                <a:gd name="T14" fmla="*/ 304 w 562"/>
                <a:gd name="T15" fmla="*/ 96 h 252"/>
                <a:gd name="T16" fmla="*/ 304 w 562"/>
                <a:gd name="T17" fmla="*/ 240 h 252"/>
                <a:gd name="T18" fmla="*/ 112 w 562"/>
                <a:gd name="T19" fmla="*/ 240 h 252"/>
                <a:gd name="T20" fmla="*/ 208 w 562"/>
                <a:gd name="T21" fmla="*/ 96 h 252"/>
                <a:gd name="T22" fmla="*/ 90 w 562"/>
                <a:gd name="T23" fmla="*/ 240 h 252"/>
                <a:gd name="T24" fmla="*/ 6 w 562"/>
                <a:gd name="T25" fmla="*/ 228 h 252"/>
                <a:gd name="T26" fmla="*/ 18 w 562"/>
                <a:gd name="T27" fmla="*/ 224 h 252"/>
                <a:gd name="T28" fmla="*/ 30 w 562"/>
                <a:gd name="T29" fmla="*/ 204 h 252"/>
                <a:gd name="T30" fmla="*/ 138 w 562"/>
                <a:gd name="T3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2" h="252">
                  <a:moveTo>
                    <a:pt x="138" y="0"/>
                  </a:moveTo>
                  <a:lnTo>
                    <a:pt x="438" y="8"/>
                  </a:lnTo>
                  <a:lnTo>
                    <a:pt x="562" y="224"/>
                  </a:lnTo>
                  <a:lnTo>
                    <a:pt x="470" y="248"/>
                  </a:lnTo>
                  <a:lnTo>
                    <a:pt x="400" y="96"/>
                  </a:lnTo>
                  <a:lnTo>
                    <a:pt x="454" y="252"/>
                  </a:lnTo>
                  <a:lnTo>
                    <a:pt x="322" y="248"/>
                  </a:lnTo>
                  <a:lnTo>
                    <a:pt x="304" y="96"/>
                  </a:lnTo>
                  <a:lnTo>
                    <a:pt x="304" y="240"/>
                  </a:lnTo>
                  <a:lnTo>
                    <a:pt x="112" y="240"/>
                  </a:lnTo>
                  <a:lnTo>
                    <a:pt x="208" y="96"/>
                  </a:lnTo>
                  <a:lnTo>
                    <a:pt x="90" y="240"/>
                  </a:lnTo>
                  <a:cubicBezTo>
                    <a:pt x="59" y="239"/>
                    <a:pt x="36" y="235"/>
                    <a:pt x="6" y="228"/>
                  </a:cubicBezTo>
                  <a:cubicBezTo>
                    <a:pt x="0" y="227"/>
                    <a:pt x="14" y="228"/>
                    <a:pt x="18" y="224"/>
                  </a:cubicBezTo>
                  <a:cubicBezTo>
                    <a:pt x="25" y="217"/>
                    <a:pt x="4" y="241"/>
                    <a:pt x="30" y="204"/>
                  </a:cubicBezTo>
                  <a:lnTo>
                    <a:pt x="13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99"/>
                </a:gs>
                <a:gs pos="50000">
                  <a:srgbClr val="660066"/>
                </a:gs>
                <a:gs pos="100000">
                  <a:srgbClr val="CC0099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218" name="Freeform 74"/>
            <p:cNvSpPr>
              <a:spLocks/>
            </p:cNvSpPr>
            <p:nvPr/>
          </p:nvSpPr>
          <p:spPr bwMode="auto">
            <a:xfrm>
              <a:off x="3584" y="3328"/>
              <a:ext cx="288" cy="36"/>
            </a:xfrm>
            <a:custGeom>
              <a:avLst/>
              <a:gdLst>
                <a:gd name="T0" fmla="*/ 4 w 288"/>
                <a:gd name="T1" fmla="*/ 0 h 36"/>
                <a:gd name="T2" fmla="*/ 24 w 288"/>
                <a:gd name="T3" fmla="*/ 0 h 36"/>
                <a:gd name="T4" fmla="*/ 284 w 288"/>
                <a:gd name="T5" fmla="*/ 4 h 36"/>
                <a:gd name="T6" fmla="*/ 288 w 288"/>
                <a:gd name="T7" fmla="*/ 36 h 36"/>
                <a:gd name="T8" fmla="*/ 0 w 288"/>
                <a:gd name="T9" fmla="*/ 36 h 36"/>
                <a:gd name="T10" fmla="*/ 0 w 288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6">
                  <a:moveTo>
                    <a:pt x="4" y="0"/>
                  </a:moveTo>
                  <a:cubicBezTo>
                    <a:pt x="11" y="0"/>
                    <a:pt x="17" y="0"/>
                    <a:pt x="24" y="0"/>
                  </a:cubicBezTo>
                  <a:lnTo>
                    <a:pt x="284" y="4"/>
                  </a:lnTo>
                  <a:lnTo>
                    <a:pt x="288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grpSp>
          <p:nvGrpSpPr>
            <p:cNvPr id="6219" name="Group 75"/>
            <p:cNvGrpSpPr>
              <a:grpSpLocks/>
            </p:cNvGrpSpPr>
            <p:nvPr/>
          </p:nvGrpSpPr>
          <p:grpSpPr bwMode="auto">
            <a:xfrm rot="720688">
              <a:off x="3744" y="2640"/>
              <a:ext cx="240" cy="192"/>
              <a:chOff x="4224" y="3648"/>
              <a:chExt cx="576" cy="384"/>
            </a:xfrm>
          </p:grpSpPr>
          <p:sp>
            <p:nvSpPr>
              <p:cNvPr id="6220" name="Freeform 76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CC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221" name="Oval 77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</p:grpSp>
        <p:grpSp>
          <p:nvGrpSpPr>
            <p:cNvPr id="6222" name="Group 78"/>
            <p:cNvGrpSpPr>
              <a:grpSpLocks/>
            </p:cNvGrpSpPr>
            <p:nvPr/>
          </p:nvGrpSpPr>
          <p:grpSpPr bwMode="auto">
            <a:xfrm rot="-4571917">
              <a:off x="3432" y="2664"/>
              <a:ext cx="240" cy="192"/>
              <a:chOff x="4224" y="3648"/>
              <a:chExt cx="576" cy="384"/>
            </a:xfrm>
          </p:grpSpPr>
          <p:sp>
            <p:nvSpPr>
              <p:cNvPr id="6223" name="Freeform 79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CC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6224" name="Oval 80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</p:grpSp>
      </p:grpSp>
      <p:grpSp>
        <p:nvGrpSpPr>
          <p:cNvPr id="6225" name="Group 81"/>
          <p:cNvGrpSpPr>
            <a:grpSpLocks/>
          </p:cNvGrpSpPr>
          <p:nvPr/>
        </p:nvGrpSpPr>
        <p:grpSpPr bwMode="auto">
          <a:xfrm>
            <a:off x="3132138" y="3933825"/>
            <a:ext cx="1535112" cy="717550"/>
            <a:chOff x="2290" y="3022"/>
            <a:chExt cx="967" cy="452"/>
          </a:xfrm>
        </p:grpSpPr>
        <p:sp>
          <p:nvSpPr>
            <p:cNvPr id="6226" name="Freeform 82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227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</p:grpSp>
      <p:grpSp>
        <p:nvGrpSpPr>
          <p:cNvPr id="6228" name="Group 84"/>
          <p:cNvGrpSpPr>
            <a:grpSpLocks/>
          </p:cNvGrpSpPr>
          <p:nvPr/>
        </p:nvGrpSpPr>
        <p:grpSpPr bwMode="auto">
          <a:xfrm>
            <a:off x="1258888" y="6140450"/>
            <a:ext cx="1535112" cy="717550"/>
            <a:chOff x="2290" y="3022"/>
            <a:chExt cx="967" cy="452"/>
          </a:xfrm>
        </p:grpSpPr>
        <p:sp>
          <p:nvSpPr>
            <p:cNvPr id="6229" name="Freeform 85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230" name="WordArt 86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</a:p>
          </p:txBody>
        </p:sp>
      </p:grpSp>
      <p:grpSp>
        <p:nvGrpSpPr>
          <p:cNvPr id="6231" name="Group 87"/>
          <p:cNvGrpSpPr>
            <a:grpSpLocks/>
          </p:cNvGrpSpPr>
          <p:nvPr/>
        </p:nvGrpSpPr>
        <p:grpSpPr bwMode="auto">
          <a:xfrm>
            <a:off x="755650" y="188913"/>
            <a:ext cx="1535113" cy="717550"/>
            <a:chOff x="2290" y="3022"/>
            <a:chExt cx="967" cy="452"/>
          </a:xfrm>
        </p:grpSpPr>
        <p:sp>
          <p:nvSpPr>
            <p:cNvPr id="6232" name="Freeform 88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233" name="WordArt 89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</a:p>
          </p:txBody>
        </p:sp>
      </p:grpSp>
      <p:grpSp>
        <p:nvGrpSpPr>
          <p:cNvPr id="6234" name="Group 90"/>
          <p:cNvGrpSpPr>
            <a:grpSpLocks/>
          </p:cNvGrpSpPr>
          <p:nvPr/>
        </p:nvGrpSpPr>
        <p:grpSpPr bwMode="auto">
          <a:xfrm>
            <a:off x="2411413" y="188913"/>
            <a:ext cx="1535112" cy="717550"/>
            <a:chOff x="2290" y="3022"/>
            <a:chExt cx="967" cy="452"/>
          </a:xfrm>
        </p:grpSpPr>
        <p:sp>
          <p:nvSpPr>
            <p:cNvPr id="6235" name="Freeform 91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236" name="WordArt 92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</p:grpSp>
      <p:grpSp>
        <p:nvGrpSpPr>
          <p:cNvPr id="6237" name="Group 93"/>
          <p:cNvGrpSpPr>
            <a:grpSpLocks/>
          </p:cNvGrpSpPr>
          <p:nvPr/>
        </p:nvGrpSpPr>
        <p:grpSpPr bwMode="auto">
          <a:xfrm>
            <a:off x="3563938" y="620713"/>
            <a:ext cx="1535112" cy="717550"/>
            <a:chOff x="2290" y="3022"/>
            <a:chExt cx="967" cy="452"/>
          </a:xfrm>
        </p:grpSpPr>
        <p:sp>
          <p:nvSpPr>
            <p:cNvPr id="6238" name="Freeform 94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239" name="WordArt 95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</p:grpSp>
      <p:sp>
        <p:nvSpPr>
          <p:cNvPr id="6240" name="Rectangle 96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250825" y="3716338"/>
            <a:ext cx="2881313" cy="266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6241" name="AutoShape 97"/>
          <p:cNvSpPr>
            <a:spLocks noChangeArrowheads="1"/>
          </p:cNvSpPr>
          <p:nvPr/>
        </p:nvSpPr>
        <p:spPr bwMode="auto">
          <a:xfrm>
            <a:off x="1547813" y="1844675"/>
            <a:ext cx="2305050" cy="1800225"/>
          </a:xfrm>
          <a:prstGeom prst="wedgeEllipseCallout">
            <a:avLst>
              <a:gd name="adj1" fmla="val -43731"/>
              <a:gd name="adj2" fmla="val 6993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smtClean="0">
              <a:solidFill>
                <a:srgbClr val="000000"/>
              </a:solidFill>
              <a:latin typeface="Comic Sans MS" panose="030F0702030302020204" pitchFamily="66" charset="0"/>
              <a:cs typeface="+mn-cs"/>
            </a:endParaRPr>
          </a:p>
          <a:p>
            <a:pPr algn="ctr"/>
            <a:r>
              <a:rPr lang="ru-RU" altLang="ru-RU" sz="4000" smtClean="0">
                <a:solidFill>
                  <a:srgbClr val="000000"/>
                </a:solidFill>
                <a:latin typeface="Comic Sans MS" panose="030F0702030302020204" pitchFamily="66" charset="0"/>
                <a:cs typeface="+mn-cs"/>
              </a:rPr>
              <a:t>36 : 6</a:t>
            </a:r>
          </a:p>
        </p:txBody>
      </p:sp>
      <p:grpSp>
        <p:nvGrpSpPr>
          <p:cNvPr id="6242" name="Group 98"/>
          <p:cNvGrpSpPr>
            <a:grpSpLocks/>
          </p:cNvGrpSpPr>
          <p:nvPr/>
        </p:nvGrpSpPr>
        <p:grpSpPr bwMode="auto">
          <a:xfrm>
            <a:off x="7164388" y="5876925"/>
            <a:ext cx="1535112" cy="717550"/>
            <a:chOff x="2290" y="3022"/>
            <a:chExt cx="967" cy="452"/>
          </a:xfrm>
        </p:grpSpPr>
        <p:sp>
          <p:nvSpPr>
            <p:cNvPr id="6243" name="Freeform 99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244" name="WordArt 100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pic>
        <p:nvPicPr>
          <p:cNvPr id="6245" name="Picture 101" descr="11949856291207028359tasto_5_architetto_franc_0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63" y="0"/>
            <a:ext cx="935037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65407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9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9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1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61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61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61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9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6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12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6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62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 nodeType="clickPar">
                      <p:stCondLst>
                        <p:cond delay="0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6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6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09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6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 nodeType="clickPar">
                      <p:stCondLst>
                        <p:cond delay="0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7" dur="100" fill="hold"/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8" dur="100" fill="hold"/>
                                        <p:tgtEl>
                                          <p:spTgt spid="62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62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100" fill="hold"/>
                                        <p:tgtEl>
                                          <p:spTgt spid="62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0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6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100" fill="hold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1" dur="100" fill="hold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100" fill="hold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00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6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 nodeType="clickPar">
                      <p:stCondLst>
                        <p:cond delay="0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100" fill="hold"/>
                                        <p:tgtEl>
                                          <p:spTgt spid="62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4" dur="100" fill="hold"/>
                                        <p:tgtEl>
                                          <p:spTgt spid="62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5" dur="100" fill="hold"/>
                                        <p:tgtEl>
                                          <p:spTgt spid="62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6" dur="100" fill="hold"/>
                                        <p:tgtEl>
                                          <p:spTgt spid="62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0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6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 nodeType="clickPar">
                      <p:stCondLst>
                        <p:cond delay="0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100" fill="hold"/>
                                        <p:tgtEl>
                                          <p:spTgt spid="62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7" dur="100" fill="hold"/>
                                        <p:tgtEl>
                                          <p:spTgt spid="62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62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100" fill="hold"/>
                                        <p:tgtEl>
                                          <p:spTgt spid="62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28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6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 nodeType="clickPar">
                      <p:stCondLst>
                        <p:cond delay="0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9" dur="100" fill="hold"/>
                                        <p:tgtEl>
                                          <p:spTgt spid="62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0" dur="100" fill="hold"/>
                                        <p:tgtEl>
                                          <p:spTgt spid="62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100" fill="hold"/>
                                        <p:tgtEl>
                                          <p:spTgt spid="62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100" fill="hold"/>
                                        <p:tgtEl>
                                          <p:spTgt spid="62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31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6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 nodeType="clickPar">
                      <p:stCondLst>
                        <p:cond delay="0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2" dur="100" fill="hold"/>
                                        <p:tgtEl>
                                          <p:spTgt spid="62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3" dur="100" fill="hold"/>
                                        <p:tgtEl>
                                          <p:spTgt spid="62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2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5" dur="100" fill="hold"/>
                                        <p:tgtEl>
                                          <p:spTgt spid="62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34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62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 nodeType="clickPar">
                      <p:stCondLst>
                        <p:cond delay="0"/>
                      </p:stCondLst>
                      <p:childTnLst>
                        <p:par>
                          <p:cTn id="1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5" dur="100" fill="hold"/>
                                        <p:tgtEl>
                                          <p:spTgt spid="62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6" dur="100" fill="hold"/>
                                        <p:tgtEl>
                                          <p:spTgt spid="62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7" dur="100" fill="hold"/>
                                        <p:tgtEl>
                                          <p:spTgt spid="62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8" dur="100" fill="hold"/>
                                        <p:tgtEl>
                                          <p:spTgt spid="62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37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6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 nodeType="clickPar">
                      <p:stCondLst>
                        <p:cond delay="0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8" dur="100" fill="hold"/>
                                        <p:tgtEl>
                                          <p:spTgt spid="62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9" dur="100" fill="hold"/>
                                        <p:tgtEl>
                                          <p:spTgt spid="62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0" dur="100" fill="hold"/>
                                        <p:tgtEl>
                                          <p:spTgt spid="62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1" dur="100" fill="hold"/>
                                        <p:tgtEl>
                                          <p:spTgt spid="62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42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6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 nodeType="clickPar">
                      <p:stCondLst>
                        <p:cond delay="0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1" dur="1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2" dur="1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3" dur="1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4" dur="1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 nodeType="clickPar">
                      <p:stCondLst>
                        <p:cond delay="indefinite"/>
                      </p:stCondLst>
                      <p:childTnLst>
                        <p:par>
                          <p:cTn id="2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3" dur="1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4" dur="1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5" dur="1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6" dur="1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8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priroda2"/>
          <p:cNvSpPr>
            <a:spLocks noChangeArrowheads="1"/>
          </p:cNvSpPr>
          <p:nvPr/>
        </p:nvSpPr>
        <p:spPr bwMode="auto">
          <a:xfrm>
            <a:off x="0" y="836613"/>
            <a:ext cx="9144000" cy="4895850"/>
          </a:xfrm>
          <a:prstGeom prst="wave">
            <a:avLst>
              <a:gd name="adj1" fmla="val 13005"/>
              <a:gd name="adj2" fmla="val 0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179388" y="3644900"/>
            <a:ext cx="1787525" cy="2890838"/>
            <a:chOff x="768" y="48"/>
            <a:chExt cx="581" cy="1050"/>
          </a:xfrm>
        </p:grpSpPr>
        <p:grpSp>
          <p:nvGrpSpPr>
            <p:cNvPr id="7172" name="Group 4"/>
            <p:cNvGrpSpPr>
              <a:grpSpLocks/>
            </p:cNvGrpSpPr>
            <p:nvPr/>
          </p:nvGrpSpPr>
          <p:grpSpPr bwMode="auto">
            <a:xfrm>
              <a:off x="768" y="48"/>
              <a:ext cx="581" cy="1050"/>
              <a:chOff x="1680" y="1488"/>
              <a:chExt cx="581" cy="1050"/>
            </a:xfrm>
          </p:grpSpPr>
          <p:sp>
            <p:nvSpPr>
              <p:cNvPr id="7173" name="Freeform 5"/>
              <p:cNvSpPr>
                <a:spLocks/>
              </p:cNvSpPr>
              <p:nvPr/>
            </p:nvSpPr>
            <p:spPr bwMode="auto">
              <a:xfrm>
                <a:off x="1971" y="2252"/>
                <a:ext cx="0" cy="241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74" name="Freeform 6"/>
              <p:cNvSpPr>
                <a:spLocks/>
              </p:cNvSpPr>
              <p:nvPr/>
            </p:nvSpPr>
            <p:spPr bwMode="auto">
              <a:xfrm>
                <a:off x="1768" y="2105"/>
                <a:ext cx="406" cy="399"/>
              </a:xfrm>
              <a:custGeom>
                <a:avLst/>
                <a:gdLst>
                  <a:gd name="T0" fmla="*/ 79 w 468"/>
                  <a:gd name="T1" fmla="*/ 8 h 423"/>
                  <a:gd name="T2" fmla="*/ 313 w 468"/>
                  <a:gd name="T3" fmla="*/ 8 h 423"/>
                  <a:gd name="T4" fmla="*/ 367 w 468"/>
                  <a:gd name="T5" fmla="*/ 8 h 423"/>
                  <a:gd name="T6" fmla="*/ 385 w 468"/>
                  <a:gd name="T7" fmla="*/ 28 h 423"/>
                  <a:gd name="T8" fmla="*/ 417 w 468"/>
                  <a:gd name="T9" fmla="*/ 84 h 423"/>
                  <a:gd name="T10" fmla="*/ 433 w 468"/>
                  <a:gd name="T11" fmla="*/ 132 h 423"/>
                  <a:gd name="T12" fmla="*/ 463 w 468"/>
                  <a:gd name="T13" fmla="*/ 200 h 423"/>
                  <a:gd name="T14" fmla="*/ 463 w 468"/>
                  <a:gd name="T15" fmla="*/ 296 h 423"/>
                  <a:gd name="T16" fmla="*/ 437 w 468"/>
                  <a:gd name="T17" fmla="*/ 348 h 423"/>
                  <a:gd name="T18" fmla="*/ 429 w 468"/>
                  <a:gd name="T19" fmla="*/ 404 h 423"/>
                  <a:gd name="T20" fmla="*/ 425 w 468"/>
                  <a:gd name="T21" fmla="*/ 420 h 423"/>
                  <a:gd name="T22" fmla="*/ 393 w 468"/>
                  <a:gd name="T23" fmla="*/ 388 h 423"/>
                  <a:gd name="T24" fmla="*/ 369 w 468"/>
                  <a:gd name="T25" fmla="*/ 372 h 423"/>
                  <a:gd name="T26" fmla="*/ 317 w 468"/>
                  <a:gd name="T27" fmla="*/ 360 h 423"/>
                  <a:gd name="T28" fmla="*/ 273 w 468"/>
                  <a:gd name="T29" fmla="*/ 380 h 423"/>
                  <a:gd name="T30" fmla="*/ 237 w 468"/>
                  <a:gd name="T31" fmla="*/ 408 h 423"/>
                  <a:gd name="T32" fmla="*/ 223 w 468"/>
                  <a:gd name="T33" fmla="*/ 392 h 423"/>
                  <a:gd name="T34" fmla="*/ 165 w 468"/>
                  <a:gd name="T35" fmla="*/ 368 h 423"/>
                  <a:gd name="T36" fmla="*/ 105 w 468"/>
                  <a:gd name="T37" fmla="*/ 368 h 423"/>
                  <a:gd name="T38" fmla="*/ 73 w 468"/>
                  <a:gd name="T39" fmla="*/ 400 h 423"/>
                  <a:gd name="T40" fmla="*/ 49 w 468"/>
                  <a:gd name="T41" fmla="*/ 412 h 423"/>
                  <a:gd name="T42" fmla="*/ 31 w 468"/>
                  <a:gd name="T43" fmla="*/ 392 h 423"/>
                  <a:gd name="T44" fmla="*/ 13 w 468"/>
                  <a:gd name="T45" fmla="*/ 340 h 423"/>
                  <a:gd name="T46" fmla="*/ 1 w 468"/>
                  <a:gd name="T47" fmla="*/ 272 h 423"/>
                  <a:gd name="T48" fmla="*/ 5 w 468"/>
                  <a:gd name="T49" fmla="*/ 212 h 423"/>
                  <a:gd name="T50" fmla="*/ 31 w 468"/>
                  <a:gd name="T51" fmla="*/ 152 h 423"/>
                  <a:gd name="T52" fmla="*/ 57 w 468"/>
                  <a:gd name="T53" fmla="*/ 100 h 423"/>
                  <a:gd name="T54" fmla="*/ 79 w 468"/>
                  <a:gd name="T55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6CC"/>
                  </a:gs>
                  <a:gs pos="50000">
                    <a:srgbClr val="000099"/>
                  </a:gs>
                  <a:gs pos="100000">
                    <a:srgbClr val="0066CC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auto">
              <a:xfrm>
                <a:off x="1962" y="2112"/>
                <a:ext cx="41" cy="136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auto">
              <a:xfrm>
                <a:off x="2040" y="2108"/>
                <a:ext cx="111" cy="136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77" name="Freeform 9"/>
              <p:cNvSpPr>
                <a:spLocks/>
              </p:cNvSpPr>
              <p:nvPr/>
            </p:nvSpPr>
            <p:spPr bwMode="auto">
              <a:xfrm>
                <a:off x="1800" y="2105"/>
                <a:ext cx="90" cy="143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auto">
              <a:xfrm>
                <a:off x="1831" y="1912"/>
                <a:ext cx="272" cy="203"/>
              </a:xfrm>
              <a:custGeom>
                <a:avLst/>
                <a:gdLst>
                  <a:gd name="T0" fmla="*/ 6 w 313"/>
                  <a:gd name="T1" fmla="*/ 212 h 215"/>
                  <a:gd name="T2" fmla="*/ 44 w 313"/>
                  <a:gd name="T3" fmla="*/ 208 h 215"/>
                  <a:gd name="T4" fmla="*/ 264 w 313"/>
                  <a:gd name="T5" fmla="*/ 204 h 215"/>
                  <a:gd name="T6" fmla="*/ 304 w 313"/>
                  <a:gd name="T7" fmla="*/ 204 h 215"/>
                  <a:gd name="T8" fmla="*/ 312 w 313"/>
                  <a:gd name="T9" fmla="*/ 152 h 215"/>
                  <a:gd name="T10" fmla="*/ 308 w 313"/>
                  <a:gd name="T11" fmla="*/ 92 h 215"/>
                  <a:gd name="T12" fmla="*/ 284 w 313"/>
                  <a:gd name="T13" fmla="*/ 40 h 215"/>
                  <a:gd name="T14" fmla="*/ 248 w 313"/>
                  <a:gd name="T15" fmla="*/ 20 h 215"/>
                  <a:gd name="T16" fmla="*/ 204 w 313"/>
                  <a:gd name="T17" fmla="*/ 4 h 215"/>
                  <a:gd name="T18" fmla="*/ 160 w 313"/>
                  <a:gd name="T19" fmla="*/ 44 h 215"/>
                  <a:gd name="T20" fmla="*/ 152 w 313"/>
                  <a:gd name="T21" fmla="*/ 44 h 215"/>
                  <a:gd name="T22" fmla="*/ 108 w 313"/>
                  <a:gd name="T23" fmla="*/ 8 h 215"/>
                  <a:gd name="T24" fmla="*/ 80 w 313"/>
                  <a:gd name="T25" fmla="*/ 16 h 215"/>
                  <a:gd name="T26" fmla="*/ 44 w 313"/>
                  <a:gd name="T27" fmla="*/ 48 h 215"/>
                  <a:gd name="T28" fmla="*/ 16 w 313"/>
                  <a:gd name="T29" fmla="*/ 84 h 215"/>
                  <a:gd name="T30" fmla="*/ 6 w 313"/>
                  <a:gd name="T31" fmla="*/ 116 h 215"/>
                  <a:gd name="T32" fmla="*/ 6 w 313"/>
                  <a:gd name="T33" fmla="*/ 164 h 215"/>
                  <a:gd name="T34" fmla="*/ 0 w 313"/>
                  <a:gd name="T35" fmla="*/ 192 h 215"/>
                  <a:gd name="T36" fmla="*/ 6 w 313"/>
                  <a:gd name="T37" fmla="*/ 21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2045" y="1910"/>
                <a:ext cx="171" cy="301"/>
              </a:xfrm>
              <a:custGeom>
                <a:avLst/>
                <a:gdLst>
                  <a:gd name="T0" fmla="*/ 0 w 198"/>
                  <a:gd name="T1" fmla="*/ 23 h 320"/>
                  <a:gd name="T2" fmla="*/ 74 w 198"/>
                  <a:gd name="T3" fmla="*/ 7 h 320"/>
                  <a:gd name="T4" fmla="*/ 154 w 198"/>
                  <a:gd name="T5" fmla="*/ 67 h 320"/>
                  <a:gd name="T6" fmla="*/ 166 w 198"/>
                  <a:gd name="T7" fmla="*/ 135 h 320"/>
                  <a:gd name="T8" fmla="*/ 170 w 198"/>
                  <a:gd name="T9" fmla="*/ 179 h 320"/>
                  <a:gd name="T10" fmla="*/ 178 w 198"/>
                  <a:gd name="T11" fmla="*/ 243 h 320"/>
                  <a:gd name="T12" fmla="*/ 192 w 198"/>
                  <a:gd name="T13" fmla="*/ 263 h 320"/>
                  <a:gd name="T14" fmla="*/ 144 w 198"/>
                  <a:gd name="T15" fmla="*/ 311 h 320"/>
                  <a:gd name="T16" fmla="*/ 118 w 198"/>
                  <a:gd name="T17" fmla="*/ 315 h 320"/>
                  <a:gd name="T18" fmla="*/ 98 w 198"/>
                  <a:gd name="T19" fmla="*/ 287 h 320"/>
                  <a:gd name="T20" fmla="*/ 58 w 198"/>
                  <a:gd name="T21" fmla="*/ 219 h 320"/>
                  <a:gd name="T22" fmla="*/ 66 w 198"/>
                  <a:gd name="T23" fmla="*/ 183 h 320"/>
                  <a:gd name="T24" fmla="*/ 66 w 198"/>
                  <a:gd name="T25" fmla="*/ 123 h 320"/>
                  <a:gd name="T26" fmla="*/ 48 w 198"/>
                  <a:gd name="T27" fmla="*/ 71 h 320"/>
                  <a:gd name="T28" fmla="*/ 34 w 198"/>
                  <a:gd name="T29" fmla="*/ 39 h 320"/>
                  <a:gd name="T30" fmla="*/ 0 w 198"/>
                  <a:gd name="T31" fmla="*/ 2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auto">
              <a:xfrm>
                <a:off x="2133" y="2105"/>
                <a:ext cx="87" cy="108"/>
              </a:xfrm>
              <a:custGeom>
                <a:avLst/>
                <a:gdLst>
                  <a:gd name="T0" fmla="*/ 76 w 100"/>
                  <a:gd name="T1" fmla="*/ 4 h 116"/>
                  <a:gd name="T2" fmla="*/ 76 w 100"/>
                  <a:gd name="T3" fmla="*/ 0 h 116"/>
                  <a:gd name="T4" fmla="*/ 100 w 100"/>
                  <a:gd name="T5" fmla="*/ 56 h 116"/>
                  <a:gd name="T6" fmla="*/ 28 w 100"/>
                  <a:gd name="T7" fmla="*/ 116 h 116"/>
                  <a:gd name="T8" fmla="*/ 0 w 100"/>
                  <a:gd name="T9" fmla="*/ 80 h 116"/>
                  <a:gd name="T10" fmla="*/ 76 w 100"/>
                  <a:gd name="T11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auto">
              <a:xfrm>
                <a:off x="1709" y="1914"/>
                <a:ext cx="193" cy="304"/>
              </a:xfrm>
              <a:custGeom>
                <a:avLst/>
                <a:gdLst>
                  <a:gd name="T0" fmla="*/ 221 w 222"/>
                  <a:gd name="T1" fmla="*/ 24 h 322"/>
                  <a:gd name="T2" fmla="*/ 185 w 222"/>
                  <a:gd name="T3" fmla="*/ 2 h 322"/>
                  <a:gd name="T4" fmla="*/ 121 w 222"/>
                  <a:gd name="T5" fmla="*/ 10 h 322"/>
                  <a:gd name="T6" fmla="*/ 47 w 222"/>
                  <a:gd name="T7" fmla="*/ 60 h 322"/>
                  <a:gd name="T8" fmla="*/ 35 w 222"/>
                  <a:gd name="T9" fmla="*/ 128 h 322"/>
                  <a:gd name="T10" fmla="*/ 31 w 222"/>
                  <a:gd name="T11" fmla="*/ 172 h 322"/>
                  <a:gd name="T12" fmla="*/ 23 w 222"/>
                  <a:gd name="T13" fmla="*/ 236 h 322"/>
                  <a:gd name="T14" fmla="*/ 9 w 222"/>
                  <a:gd name="T15" fmla="*/ 256 h 322"/>
                  <a:gd name="T16" fmla="*/ 77 w 222"/>
                  <a:gd name="T17" fmla="*/ 298 h 322"/>
                  <a:gd name="T18" fmla="*/ 117 w 222"/>
                  <a:gd name="T19" fmla="*/ 318 h 322"/>
                  <a:gd name="T20" fmla="*/ 125 w 222"/>
                  <a:gd name="T21" fmla="*/ 274 h 322"/>
                  <a:gd name="T22" fmla="*/ 143 w 222"/>
                  <a:gd name="T23" fmla="*/ 212 h 322"/>
                  <a:gd name="T24" fmla="*/ 145 w 222"/>
                  <a:gd name="T25" fmla="*/ 178 h 322"/>
                  <a:gd name="T26" fmla="*/ 145 w 222"/>
                  <a:gd name="T27" fmla="*/ 148 h 322"/>
                  <a:gd name="T28" fmla="*/ 157 w 222"/>
                  <a:gd name="T29" fmla="*/ 84 h 322"/>
                  <a:gd name="T30" fmla="*/ 165 w 222"/>
                  <a:gd name="T31" fmla="*/ 72 h 322"/>
                  <a:gd name="T32" fmla="*/ 181 w 222"/>
                  <a:gd name="T33" fmla="*/ 56 h 322"/>
                  <a:gd name="T34" fmla="*/ 221 w 222"/>
                  <a:gd name="T35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82" name="Freeform 14"/>
              <p:cNvSpPr>
                <a:spLocks/>
              </p:cNvSpPr>
              <p:nvPr/>
            </p:nvSpPr>
            <p:spPr bwMode="auto">
              <a:xfrm>
                <a:off x="1721" y="2112"/>
                <a:ext cx="97" cy="98"/>
              </a:xfrm>
              <a:custGeom>
                <a:avLst/>
                <a:gdLst>
                  <a:gd name="T0" fmla="*/ 20 w 112"/>
                  <a:gd name="T1" fmla="*/ 0 h 104"/>
                  <a:gd name="T2" fmla="*/ 16 w 112"/>
                  <a:gd name="T3" fmla="*/ 0 h 104"/>
                  <a:gd name="T4" fmla="*/ 0 w 112"/>
                  <a:gd name="T5" fmla="*/ 44 h 104"/>
                  <a:gd name="T6" fmla="*/ 100 w 112"/>
                  <a:gd name="T7" fmla="*/ 104 h 104"/>
                  <a:gd name="T8" fmla="*/ 112 w 112"/>
                  <a:gd name="T9" fmla="*/ 64 h 104"/>
                  <a:gd name="T10" fmla="*/ 20 w 112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1889" y="1886"/>
                <a:ext cx="73" cy="90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/>
            </p:nvSpPr>
            <p:spPr bwMode="auto">
              <a:xfrm flipH="1">
                <a:off x="1962" y="1886"/>
                <a:ext cx="72" cy="90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85" name="Freeform 17"/>
              <p:cNvSpPr>
                <a:spLocks/>
              </p:cNvSpPr>
              <p:nvPr/>
            </p:nvSpPr>
            <p:spPr bwMode="auto">
              <a:xfrm>
                <a:off x="1968" y="2112"/>
                <a:ext cx="6" cy="376"/>
              </a:xfrm>
              <a:custGeom>
                <a:avLst/>
                <a:gdLst>
                  <a:gd name="T0" fmla="*/ 0 w 8"/>
                  <a:gd name="T1" fmla="*/ 0 h 400"/>
                  <a:gd name="T2" fmla="*/ 8 w 8"/>
                  <a:gd name="T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86" name="Freeform 18"/>
              <p:cNvSpPr>
                <a:spLocks/>
              </p:cNvSpPr>
              <p:nvPr/>
            </p:nvSpPr>
            <p:spPr bwMode="auto">
              <a:xfrm>
                <a:off x="1964" y="1950"/>
                <a:ext cx="1" cy="150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187" name="Freeform 19" descr="Коричневый мрамор"/>
              <p:cNvSpPr>
                <a:spLocks/>
              </p:cNvSpPr>
              <p:nvPr/>
            </p:nvSpPr>
            <p:spPr bwMode="auto">
              <a:xfrm>
                <a:off x="1809" y="2448"/>
                <a:ext cx="341" cy="90"/>
              </a:xfrm>
              <a:custGeom>
                <a:avLst/>
                <a:gdLst>
                  <a:gd name="T0" fmla="*/ 10 w 352"/>
                  <a:gd name="T1" fmla="*/ 49 h 95"/>
                  <a:gd name="T2" fmla="*/ 11 w 352"/>
                  <a:gd name="T3" fmla="*/ 86 h 95"/>
                  <a:gd name="T4" fmla="*/ 59 w 352"/>
                  <a:gd name="T5" fmla="*/ 86 h 95"/>
                  <a:gd name="T6" fmla="*/ 181 w 352"/>
                  <a:gd name="T7" fmla="*/ 88 h 95"/>
                  <a:gd name="T8" fmla="*/ 328 w 352"/>
                  <a:gd name="T9" fmla="*/ 88 h 95"/>
                  <a:gd name="T10" fmla="*/ 325 w 352"/>
                  <a:gd name="T11" fmla="*/ 43 h 95"/>
                  <a:gd name="T12" fmla="*/ 244 w 352"/>
                  <a:gd name="T13" fmla="*/ 1 h 95"/>
                  <a:gd name="T14" fmla="*/ 181 w 352"/>
                  <a:gd name="T15" fmla="*/ 40 h 95"/>
                  <a:gd name="T16" fmla="*/ 187 w 352"/>
                  <a:gd name="T17" fmla="*/ 85 h 95"/>
                  <a:gd name="T18" fmla="*/ 154 w 352"/>
                  <a:gd name="T19" fmla="*/ 34 h 95"/>
                  <a:gd name="T20" fmla="*/ 70 w 352"/>
                  <a:gd name="T21" fmla="*/ 7 h 95"/>
                  <a:gd name="T22" fmla="*/ 10 w 352"/>
                  <a:gd name="T23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2" h="95">
                    <a:moveTo>
                      <a:pt x="10" y="49"/>
                    </a:moveTo>
                    <a:cubicBezTo>
                      <a:pt x="0" y="62"/>
                      <a:pt x="3" y="80"/>
                      <a:pt x="11" y="86"/>
                    </a:cubicBezTo>
                    <a:cubicBezTo>
                      <a:pt x="19" y="92"/>
                      <a:pt x="31" y="86"/>
                      <a:pt x="59" y="86"/>
                    </a:cubicBezTo>
                    <a:cubicBezTo>
                      <a:pt x="87" y="86"/>
                      <a:pt x="136" y="88"/>
                      <a:pt x="181" y="88"/>
                    </a:cubicBezTo>
                    <a:cubicBezTo>
                      <a:pt x="226" y="88"/>
                      <a:pt x="304" y="95"/>
                      <a:pt x="328" y="88"/>
                    </a:cubicBezTo>
                    <a:cubicBezTo>
                      <a:pt x="352" y="81"/>
                      <a:pt x="339" y="58"/>
                      <a:pt x="325" y="43"/>
                    </a:cubicBezTo>
                    <a:cubicBezTo>
                      <a:pt x="311" y="28"/>
                      <a:pt x="268" y="2"/>
                      <a:pt x="244" y="1"/>
                    </a:cubicBezTo>
                    <a:cubicBezTo>
                      <a:pt x="220" y="0"/>
                      <a:pt x="191" y="26"/>
                      <a:pt x="181" y="40"/>
                    </a:cubicBezTo>
                    <a:cubicBezTo>
                      <a:pt x="171" y="54"/>
                      <a:pt x="191" y="86"/>
                      <a:pt x="187" y="85"/>
                    </a:cubicBezTo>
                    <a:cubicBezTo>
                      <a:pt x="183" y="84"/>
                      <a:pt x="173" y="47"/>
                      <a:pt x="154" y="34"/>
                    </a:cubicBezTo>
                    <a:cubicBezTo>
                      <a:pt x="135" y="21"/>
                      <a:pt x="94" y="4"/>
                      <a:pt x="70" y="7"/>
                    </a:cubicBezTo>
                    <a:cubicBezTo>
                      <a:pt x="46" y="10"/>
                      <a:pt x="20" y="36"/>
                      <a:pt x="10" y="49"/>
                    </a:cubicBezTo>
                    <a:close/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grpSp>
            <p:nvGrpSpPr>
              <p:cNvPr id="7188" name="Group 20"/>
              <p:cNvGrpSpPr>
                <a:grpSpLocks/>
              </p:cNvGrpSpPr>
              <p:nvPr/>
            </p:nvGrpSpPr>
            <p:grpSpPr bwMode="auto">
              <a:xfrm>
                <a:off x="1680" y="1488"/>
                <a:ext cx="581" cy="789"/>
                <a:chOff x="1680" y="1488"/>
                <a:chExt cx="581" cy="789"/>
              </a:xfrm>
            </p:grpSpPr>
            <p:sp>
              <p:nvSpPr>
                <p:cNvPr id="7189" name="Freeform 21"/>
                <p:cNvSpPr>
                  <a:spLocks/>
                </p:cNvSpPr>
                <p:nvPr/>
              </p:nvSpPr>
              <p:spPr bwMode="auto">
                <a:xfrm>
                  <a:off x="1771" y="1488"/>
                  <a:ext cx="387" cy="287"/>
                </a:xfrm>
                <a:custGeom>
                  <a:avLst/>
                  <a:gdLst>
                    <a:gd name="T0" fmla="*/ 378 w 400"/>
                    <a:gd name="T1" fmla="*/ 286 h 301"/>
                    <a:gd name="T2" fmla="*/ 399 w 400"/>
                    <a:gd name="T3" fmla="*/ 220 h 301"/>
                    <a:gd name="T4" fmla="*/ 384 w 400"/>
                    <a:gd name="T5" fmla="*/ 202 h 301"/>
                    <a:gd name="T6" fmla="*/ 387 w 400"/>
                    <a:gd name="T7" fmla="*/ 166 h 301"/>
                    <a:gd name="T8" fmla="*/ 360 w 400"/>
                    <a:gd name="T9" fmla="*/ 151 h 301"/>
                    <a:gd name="T10" fmla="*/ 366 w 400"/>
                    <a:gd name="T11" fmla="*/ 121 h 301"/>
                    <a:gd name="T12" fmla="*/ 351 w 400"/>
                    <a:gd name="T13" fmla="*/ 124 h 301"/>
                    <a:gd name="T14" fmla="*/ 294 w 400"/>
                    <a:gd name="T15" fmla="*/ 67 h 301"/>
                    <a:gd name="T16" fmla="*/ 267 w 400"/>
                    <a:gd name="T17" fmla="*/ 64 h 301"/>
                    <a:gd name="T18" fmla="*/ 247 w 400"/>
                    <a:gd name="T19" fmla="*/ 53 h 301"/>
                    <a:gd name="T20" fmla="*/ 261 w 400"/>
                    <a:gd name="T21" fmla="*/ 28 h 301"/>
                    <a:gd name="T22" fmla="*/ 282 w 400"/>
                    <a:gd name="T23" fmla="*/ 31 h 301"/>
                    <a:gd name="T24" fmla="*/ 264 w 400"/>
                    <a:gd name="T25" fmla="*/ 1 h 301"/>
                    <a:gd name="T26" fmla="*/ 228 w 400"/>
                    <a:gd name="T27" fmla="*/ 40 h 301"/>
                    <a:gd name="T28" fmla="*/ 219 w 400"/>
                    <a:gd name="T29" fmla="*/ 55 h 301"/>
                    <a:gd name="T30" fmla="*/ 192 w 400"/>
                    <a:gd name="T31" fmla="*/ 10 h 301"/>
                    <a:gd name="T32" fmla="*/ 186 w 400"/>
                    <a:gd name="T33" fmla="*/ 22 h 301"/>
                    <a:gd name="T34" fmla="*/ 204 w 400"/>
                    <a:gd name="T35" fmla="*/ 55 h 301"/>
                    <a:gd name="T36" fmla="*/ 162 w 400"/>
                    <a:gd name="T37" fmla="*/ 10 h 301"/>
                    <a:gd name="T38" fmla="*/ 144 w 400"/>
                    <a:gd name="T39" fmla="*/ 16 h 301"/>
                    <a:gd name="T40" fmla="*/ 120 w 400"/>
                    <a:gd name="T41" fmla="*/ 19 h 301"/>
                    <a:gd name="T42" fmla="*/ 114 w 400"/>
                    <a:gd name="T43" fmla="*/ 34 h 301"/>
                    <a:gd name="T44" fmla="*/ 147 w 400"/>
                    <a:gd name="T45" fmla="*/ 37 h 301"/>
                    <a:gd name="T46" fmla="*/ 159 w 400"/>
                    <a:gd name="T47" fmla="*/ 58 h 301"/>
                    <a:gd name="T48" fmla="*/ 126 w 400"/>
                    <a:gd name="T49" fmla="*/ 55 h 301"/>
                    <a:gd name="T50" fmla="*/ 114 w 400"/>
                    <a:gd name="T51" fmla="*/ 73 h 301"/>
                    <a:gd name="T52" fmla="*/ 93 w 400"/>
                    <a:gd name="T53" fmla="*/ 79 h 301"/>
                    <a:gd name="T54" fmla="*/ 72 w 400"/>
                    <a:gd name="T55" fmla="*/ 94 h 301"/>
                    <a:gd name="T56" fmla="*/ 54 w 400"/>
                    <a:gd name="T57" fmla="*/ 106 h 301"/>
                    <a:gd name="T58" fmla="*/ 60 w 400"/>
                    <a:gd name="T59" fmla="*/ 124 h 301"/>
                    <a:gd name="T60" fmla="*/ 45 w 400"/>
                    <a:gd name="T61" fmla="*/ 142 h 301"/>
                    <a:gd name="T62" fmla="*/ 27 w 400"/>
                    <a:gd name="T63" fmla="*/ 154 h 301"/>
                    <a:gd name="T64" fmla="*/ 12 w 400"/>
                    <a:gd name="T65" fmla="*/ 214 h 301"/>
                    <a:gd name="T66" fmla="*/ 3 w 400"/>
                    <a:gd name="T67" fmla="*/ 274 h 301"/>
                    <a:gd name="T68" fmla="*/ 33 w 400"/>
                    <a:gd name="T69" fmla="*/ 301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00" h="301">
                      <a:moveTo>
                        <a:pt x="378" y="286"/>
                      </a:moveTo>
                      <a:cubicBezTo>
                        <a:pt x="381" y="275"/>
                        <a:pt x="398" y="234"/>
                        <a:pt x="399" y="220"/>
                      </a:cubicBezTo>
                      <a:cubicBezTo>
                        <a:pt x="400" y="206"/>
                        <a:pt x="386" y="211"/>
                        <a:pt x="384" y="202"/>
                      </a:cubicBezTo>
                      <a:cubicBezTo>
                        <a:pt x="382" y="193"/>
                        <a:pt x="391" y="174"/>
                        <a:pt x="387" y="166"/>
                      </a:cubicBezTo>
                      <a:cubicBezTo>
                        <a:pt x="383" y="158"/>
                        <a:pt x="363" y="158"/>
                        <a:pt x="360" y="151"/>
                      </a:cubicBezTo>
                      <a:cubicBezTo>
                        <a:pt x="357" y="144"/>
                        <a:pt x="367" y="125"/>
                        <a:pt x="366" y="121"/>
                      </a:cubicBezTo>
                      <a:cubicBezTo>
                        <a:pt x="365" y="117"/>
                        <a:pt x="363" y="133"/>
                        <a:pt x="351" y="124"/>
                      </a:cubicBezTo>
                      <a:cubicBezTo>
                        <a:pt x="339" y="115"/>
                        <a:pt x="308" y="77"/>
                        <a:pt x="294" y="67"/>
                      </a:cubicBezTo>
                      <a:cubicBezTo>
                        <a:pt x="280" y="57"/>
                        <a:pt x="275" y="66"/>
                        <a:pt x="267" y="64"/>
                      </a:cubicBezTo>
                      <a:cubicBezTo>
                        <a:pt x="259" y="62"/>
                        <a:pt x="248" y="59"/>
                        <a:pt x="247" y="53"/>
                      </a:cubicBezTo>
                      <a:cubicBezTo>
                        <a:pt x="246" y="47"/>
                        <a:pt x="255" y="32"/>
                        <a:pt x="261" y="28"/>
                      </a:cubicBezTo>
                      <a:cubicBezTo>
                        <a:pt x="267" y="24"/>
                        <a:pt x="282" y="35"/>
                        <a:pt x="282" y="31"/>
                      </a:cubicBezTo>
                      <a:cubicBezTo>
                        <a:pt x="282" y="27"/>
                        <a:pt x="273" y="0"/>
                        <a:pt x="264" y="1"/>
                      </a:cubicBezTo>
                      <a:cubicBezTo>
                        <a:pt x="255" y="2"/>
                        <a:pt x="235" y="31"/>
                        <a:pt x="228" y="40"/>
                      </a:cubicBezTo>
                      <a:cubicBezTo>
                        <a:pt x="221" y="49"/>
                        <a:pt x="225" y="60"/>
                        <a:pt x="219" y="55"/>
                      </a:cubicBezTo>
                      <a:cubicBezTo>
                        <a:pt x="213" y="50"/>
                        <a:pt x="197" y="15"/>
                        <a:pt x="192" y="10"/>
                      </a:cubicBezTo>
                      <a:cubicBezTo>
                        <a:pt x="187" y="5"/>
                        <a:pt x="184" y="15"/>
                        <a:pt x="186" y="22"/>
                      </a:cubicBezTo>
                      <a:cubicBezTo>
                        <a:pt x="188" y="29"/>
                        <a:pt x="208" y="57"/>
                        <a:pt x="204" y="55"/>
                      </a:cubicBezTo>
                      <a:cubicBezTo>
                        <a:pt x="200" y="53"/>
                        <a:pt x="172" y="17"/>
                        <a:pt x="162" y="10"/>
                      </a:cubicBezTo>
                      <a:cubicBezTo>
                        <a:pt x="152" y="3"/>
                        <a:pt x="151" y="15"/>
                        <a:pt x="144" y="16"/>
                      </a:cubicBezTo>
                      <a:cubicBezTo>
                        <a:pt x="137" y="17"/>
                        <a:pt x="125" y="16"/>
                        <a:pt x="120" y="19"/>
                      </a:cubicBezTo>
                      <a:cubicBezTo>
                        <a:pt x="115" y="22"/>
                        <a:pt x="110" y="31"/>
                        <a:pt x="114" y="34"/>
                      </a:cubicBezTo>
                      <a:cubicBezTo>
                        <a:pt x="118" y="37"/>
                        <a:pt x="140" y="33"/>
                        <a:pt x="147" y="37"/>
                      </a:cubicBezTo>
                      <a:cubicBezTo>
                        <a:pt x="154" y="41"/>
                        <a:pt x="163" y="55"/>
                        <a:pt x="159" y="58"/>
                      </a:cubicBezTo>
                      <a:cubicBezTo>
                        <a:pt x="155" y="61"/>
                        <a:pt x="133" y="53"/>
                        <a:pt x="126" y="55"/>
                      </a:cubicBezTo>
                      <a:cubicBezTo>
                        <a:pt x="119" y="57"/>
                        <a:pt x="119" y="69"/>
                        <a:pt x="114" y="73"/>
                      </a:cubicBezTo>
                      <a:cubicBezTo>
                        <a:pt x="109" y="77"/>
                        <a:pt x="100" y="76"/>
                        <a:pt x="93" y="79"/>
                      </a:cubicBezTo>
                      <a:cubicBezTo>
                        <a:pt x="86" y="82"/>
                        <a:pt x="79" y="89"/>
                        <a:pt x="72" y="94"/>
                      </a:cubicBezTo>
                      <a:cubicBezTo>
                        <a:pt x="65" y="99"/>
                        <a:pt x="56" y="101"/>
                        <a:pt x="54" y="106"/>
                      </a:cubicBezTo>
                      <a:cubicBezTo>
                        <a:pt x="52" y="111"/>
                        <a:pt x="61" y="118"/>
                        <a:pt x="60" y="124"/>
                      </a:cubicBezTo>
                      <a:cubicBezTo>
                        <a:pt x="59" y="130"/>
                        <a:pt x="51" y="137"/>
                        <a:pt x="45" y="142"/>
                      </a:cubicBezTo>
                      <a:cubicBezTo>
                        <a:pt x="39" y="147"/>
                        <a:pt x="33" y="142"/>
                        <a:pt x="27" y="154"/>
                      </a:cubicBezTo>
                      <a:cubicBezTo>
                        <a:pt x="21" y="166"/>
                        <a:pt x="16" y="194"/>
                        <a:pt x="12" y="214"/>
                      </a:cubicBezTo>
                      <a:cubicBezTo>
                        <a:pt x="8" y="234"/>
                        <a:pt x="0" y="260"/>
                        <a:pt x="3" y="274"/>
                      </a:cubicBezTo>
                      <a:cubicBezTo>
                        <a:pt x="6" y="288"/>
                        <a:pt x="27" y="295"/>
                        <a:pt x="33" y="301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2"/>
                    </a:gs>
                    <a:gs pos="50000">
                      <a:srgbClr val="333333"/>
                    </a:gs>
                    <a:gs pos="100000">
                      <a:schemeClr val="bg2"/>
                    </a:gs>
                  </a:gsLst>
                  <a:lin ang="18900000" scaled="1"/>
                </a:gra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190" name="Freeform 22"/>
                <p:cNvSpPr>
                  <a:spLocks/>
                </p:cNvSpPr>
                <p:nvPr/>
              </p:nvSpPr>
              <p:spPr bwMode="auto">
                <a:xfrm>
                  <a:off x="2159" y="2166"/>
                  <a:ext cx="102" cy="111"/>
                </a:xfrm>
                <a:custGeom>
                  <a:avLst/>
                  <a:gdLst>
                    <a:gd name="T0" fmla="*/ 56 w 105"/>
                    <a:gd name="T1" fmla="*/ 0 h 117"/>
                    <a:gd name="T2" fmla="*/ 95 w 105"/>
                    <a:gd name="T3" fmla="*/ 33 h 117"/>
                    <a:gd name="T4" fmla="*/ 101 w 105"/>
                    <a:gd name="T5" fmla="*/ 81 h 117"/>
                    <a:gd name="T6" fmla="*/ 68 w 105"/>
                    <a:gd name="T7" fmla="*/ 96 h 117"/>
                    <a:gd name="T8" fmla="*/ 38 w 105"/>
                    <a:gd name="T9" fmla="*/ 114 h 117"/>
                    <a:gd name="T10" fmla="*/ 5 w 105"/>
                    <a:gd name="T11" fmla="*/ 75 h 117"/>
                    <a:gd name="T12" fmla="*/ 5 w 105"/>
                    <a:gd name="T13" fmla="*/ 4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5" h="117">
                      <a:moveTo>
                        <a:pt x="56" y="0"/>
                      </a:moveTo>
                      <a:cubicBezTo>
                        <a:pt x="62" y="5"/>
                        <a:pt x="87" y="20"/>
                        <a:pt x="95" y="33"/>
                      </a:cubicBezTo>
                      <a:cubicBezTo>
                        <a:pt x="103" y="46"/>
                        <a:pt x="105" y="70"/>
                        <a:pt x="101" y="81"/>
                      </a:cubicBezTo>
                      <a:cubicBezTo>
                        <a:pt x="97" y="92"/>
                        <a:pt x="78" y="91"/>
                        <a:pt x="68" y="96"/>
                      </a:cubicBezTo>
                      <a:cubicBezTo>
                        <a:pt x="58" y="101"/>
                        <a:pt x="48" y="117"/>
                        <a:pt x="38" y="114"/>
                      </a:cubicBezTo>
                      <a:cubicBezTo>
                        <a:pt x="28" y="111"/>
                        <a:pt x="10" y="86"/>
                        <a:pt x="5" y="75"/>
                      </a:cubicBezTo>
                      <a:cubicBezTo>
                        <a:pt x="0" y="64"/>
                        <a:pt x="5" y="54"/>
                        <a:pt x="5" y="4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191" name="Freeform 23"/>
                <p:cNvSpPr>
                  <a:spLocks/>
                </p:cNvSpPr>
                <p:nvPr/>
              </p:nvSpPr>
              <p:spPr bwMode="auto">
                <a:xfrm flipH="1">
                  <a:off x="1680" y="2164"/>
                  <a:ext cx="102" cy="111"/>
                </a:xfrm>
                <a:custGeom>
                  <a:avLst/>
                  <a:gdLst>
                    <a:gd name="T0" fmla="*/ 56 w 105"/>
                    <a:gd name="T1" fmla="*/ 0 h 117"/>
                    <a:gd name="T2" fmla="*/ 95 w 105"/>
                    <a:gd name="T3" fmla="*/ 33 h 117"/>
                    <a:gd name="T4" fmla="*/ 101 w 105"/>
                    <a:gd name="T5" fmla="*/ 81 h 117"/>
                    <a:gd name="T6" fmla="*/ 68 w 105"/>
                    <a:gd name="T7" fmla="*/ 96 h 117"/>
                    <a:gd name="T8" fmla="*/ 38 w 105"/>
                    <a:gd name="T9" fmla="*/ 114 h 117"/>
                    <a:gd name="T10" fmla="*/ 5 w 105"/>
                    <a:gd name="T11" fmla="*/ 75 h 117"/>
                    <a:gd name="T12" fmla="*/ 5 w 105"/>
                    <a:gd name="T13" fmla="*/ 4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5" h="117">
                      <a:moveTo>
                        <a:pt x="56" y="0"/>
                      </a:moveTo>
                      <a:cubicBezTo>
                        <a:pt x="62" y="5"/>
                        <a:pt x="87" y="20"/>
                        <a:pt x="95" y="33"/>
                      </a:cubicBezTo>
                      <a:cubicBezTo>
                        <a:pt x="103" y="46"/>
                        <a:pt x="105" y="70"/>
                        <a:pt x="101" y="81"/>
                      </a:cubicBezTo>
                      <a:cubicBezTo>
                        <a:pt x="97" y="92"/>
                        <a:pt x="78" y="91"/>
                        <a:pt x="68" y="96"/>
                      </a:cubicBezTo>
                      <a:cubicBezTo>
                        <a:pt x="58" y="101"/>
                        <a:pt x="48" y="117"/>
                        <a:pt x="38" y="114"/>
                      </a:cubicBezTo>
                      <a:cubicBezTo>
                        <a:pt x="28" y="111"/>
                        <a:pt x="10" y="86"/>
                        <a:pt x="5" y="75"/>
                      </a:cubicBezTo>
                      <a:cubicBezTo>
                        <a:pt x="0" y="64"/>
                        <a:pt x="5" y="54"/>
                        <a:pt x="5" y="4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192" name="Freeform 24"/>
                <p:cNvSpPr>
                  <a:spLocks/>
                </p:cNvSpPr>
                <p:nvPr/>
              </p:nvSpPr>
              <p:spPr bwMode="auto">
                <a:xfrm>
                  <a:off x="1804" y="1590"/>
                  <a:ext cx="333" cy="347"/>
                </a:xfrm>
                <a:custGeom>
                  <a:avLst/>
                  <a:gdLst>
                    <a:gd name="T0" fmla="*/ 0 w 344"/>
                    <a:gd name="T1" fmla="*/ 194 h 365"/>
                    <a:gd name="T2" fmla="*/ 6 w 344"/>
                    <a:gd name="T3" fmla="*/ 209 h 365"/>
                    <a:gd name="T4" fmla="*/ 36 w 344"/>
                    <a:gd name="T5" fmla="*/ 266 h 365"/>
                    <a:gd name="T6" fmla="*/ 87 w 344"/>
                    <a:gd name="T7" fmla="*/ 308 h 365"/>
                    <a:gd name="T8" fmla="*/ 138 w 344"/>
                    <a:gd name="T9" fmla="*/ 320 h 365"/>
                    <a:gd name="T10" fmla="*/ 144 w 344"/>
                    <a:gd name="T11" fmla="*/ 344 h 365"/>
                    <a:gd name="T12" fmla="*/ 165 w 344"/>
                    <a:gd name="T13" fmla="*/ 365 h 365"/>
                    <a:gd name="T14" fmla="*/ 192 w 344"/>
                    <a:gd name="T15" fmla="*/ 341 h 365"/>
                    <a:gd name="T16" fmla="*/ 207 w 344"/>
                    <a:gd name="T17" fmla="*/ 317 h 365"/>
                    <a:gd name="T18" fmla="*/ 255 w 344"/>
                    <a:gd name="T19" fmla="*/ 308 h 365"/>
                    <a:gd name="T20" fmla="*/ 303 w 344"/>
                    <a:gd name="T21" fmla="*/ 275 h 365"/>
                    <a:gd name="T22" fmla="*/ 342 w 344"/>
                    <a:gd name="T23" fmla="*/ 179 h 365"/>
                    <a:gd name="T24" fmla="*/ 288 w 344"/>
                    <a:gd name="T25" fmla="*/ 98 h 365"/>
                    <a:gd name="T26" fmla="*/ 256 w 344"/>
                    <a:gd name="T27" fmla="*/ 27 h 365"/>
                    <a:gd name="T28" fmla="*/ 208 w 344"/>
                    <a:gd name="T29" fmla="*/ 75 h 365"/>
                    <a:gd name="T30" fmla="*/ 198 w 344"/>
                    <a:gd name="T31" fmla="*/ 56 h 365"/>
                    <a:gd name="T32" fmla="*/ 183 w 344"/>
                    <a:gd name="T33" fmla="*/ 53 h 365"/>
                    <a:gd name="T34" fmla="*/ 112 w 344"/>
                    <a:gd name="T35" fmla="*/ 75 h 365"/>
                    <a:gd name="T36" fmla="*/ 126 w 344"/>
                    <a:gd name="T37" fmla="*/ 41 h 365"/>
                    <a:gd name="T38" fmla="*/ 114 w 344"/>
                    <a:gd name="T39" fmla="*/ 11 h 365"/>
                    <a:gd name="T40" fmla="*/ 54 w 344"/>
                    <a:gd name="T41" fmla="*/ 110 h 365"/>
                    <a:gd name="T42" fmla="*/ 60 w 344"/>
                    <a:gd name="T43" fmla="*/ 137 h 365"/>
                    <a:gd name="T44" fmla="*/ 54 w 344"/>
                    <a:gd name="T45" fmla="*/ 161 h 365"/>
                    <a:gd name="T46" fmla="*/ 36 w 344"/>
                    <a:gd name="T47" fmla="*/ 155 h 365"/>
                    <a:gd name="T48" fmla="*/ 33 w 344"/>
                    <a:gd name="T49" fmla="*/ 119 h 365"/>
                    <a:gd name="T50" fmla="*/ 12 w 344"/>
                    <a:gd name="T51" fmla="*/ 152 h 365"/>
                    <a:gd name="T52" fmla="*/ 12 w 344"/>
                    <a:gd name="T53" fmla="*/ 173 h 365"/>
                    <a:gd name="T54" fmla="*/ 9 w 344"/>
                    <a:gd name="T55" fmla="*/ 185 h 365"/>
                    <a:gd name="T56" fmla="*/ 0 w 344"/>
                    <a:gd name="T57" fmla="*/ 194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44" h="365">
                      <a:moveTo>
                        <a:pt x="0" y="194"/>
                      </a:moveTo>
                      <a:cubicBezTo>
                        <a:pt x="0" y="198"/>
                        <a:pt x="0" y="197"/>
                        <a:pt x="6" y="209"/>
                      </a:cubicBezTo>
                      <a:cubicBezTo>
                        <a:pt x="12" y="221"/>
                        <a:pt x="23" y="250"/>
                        <a:pt x="36" y="266"/>
                      </a:cubicBezTo>
                      <a:cubicBezTo>
                        <a:pt x="49" y="282"/>
                        <a:pt x="70" y="299"/>
                        <a:pt x="87" y="308"/>
                      </a:cubicBezTo>
                      <a:cubicBezTo>
                        <a:pt x="104" y="317"/>
                        <a:pt x="129" y="314"/>
                        <a:pt x="138" y="320"/>
                      </a:cubicBezTo>
                      <a:cubicBezTo>
                        <a:pt x="147" y="326"/>
                        <a:pt x="140" y="337"/>
                        <a:pt x="144" y="344"/>
                      </a:cubicBezTo>
                      <a:cubicBezTo>
                        <a:pt x="148" y="351"/>
                        <a:pt x="157" y="365"/>
                        <a:pt x="165" y="365"/>
                      </a:cubicBezTo>
                      <a:cubicBezTo>
                        <a:pt x="173" y="365"/>
                        <a:pt x="185" y="349"/>
                        <a:pt x="192" y="341"/>
                      </a:cubicBezTo>
                      <a:cubicBezTo>
                        <a:pt x="199" y="333"/>
                        <a:pt x="197" y="322"/>
                        <a:pt x="207" y="317"/>
                      </a:cubicBezTo>
                      <a:cubicBezTo>
                        <a:pt x="217" y="312"/>
                        <a:pt x="239" y="315"/>
                        <a:pt x="255" y="308"/>
                      </a:cubicBezTo>
                      <a:cubicBezTo>
                        <a:pt x="271" y="301"/>
                        <a:pt x="289" y="296"/>
                        <a:pt x="303" y="275"/>
                      </a:cubicBezTo>
                      <a:cubicBezTo>
                        <a:pt x="317" y="254"/>
                        <a:pt x="344" y="208"/>
                        <a:pt x="342" y="179"/>
                      </a:cubicBezTo>
                      <a:cubicBezTo>
                        <a:pt x="340" y="150"/>
                        <a:pt x="302" y="123"/>
                        <a:pt x="288" y="98"/>
                      </a:cubicBezTo>
                      <a:cubicBezTo>
                        <a:pt x="274" y="73"/>
                        <a:pt x="269" y="31"/>
                        <a:pt x="256" y="27"/>
                      </a:cubicBezTo>
                      <a:cubicBezTo>
                        <a:pt x="243" y="23"/>
                        <a:pt x="218" y="70"/>
                        <a:pt x="208" y="75"/>
                      </a:cubicBezTo>
                      <a:cubicBezTo>
                        <a:pt x="198" y="80"/>
                        <a:pt x="202" y="60"/>
                        <a:pt x="198" y="56"/>
                      </a:cubicBezTo>
                      <a:cubicBezTo>
                        <a:pt x="194" y="52"/>
                        <a:pt x="197" y="50"/>
                        <a:pt x="183" y="53"/>
                      </a:cubicBezTo>
                      <a:cubicBezTo>
                        <a:pt x="169" y="56"/>
                        <a:pt x="121" y="77"/>
                        <a:pt x="112" y="75"/>
                      </a:cubicBezTo>
                      <a:cubicBezTo>
                        <a:pt x="103" y="73"/>
                        <a:pt x="126" y="52"/>
                        <a:pt x="126" y="41"/>
                      </a:cubicBezTo>
                      <a:cubicBezTo>
                        <a:pt x="126" y="30"/>
                        <a:pt x="126" y="0"/>
                        <a:pt x="114" y="11"/>
                      </a:cubicBezTo>
                      <a:cubicBezTo>
                        <a:pt x="102" y="22"/>
                        <a:pt x="63" y="89"/>
                        <a:pt x="54" y="110"/>
                      </a:cubicBezTo>
                      <a:cubicBezTo>
                        <a:pt x="45" y="131"/>
                        <a:pt x="60" y="129"/>
                        <a:pt x="60" y="137"/>
                      </a:cubicBezTo>
                      <a:cubicBezTo>
                        <a:pt x="60" y="145"/>
                        <a:pt x="58" y="158"/>
                        <a:pt x="54" y="161"/>
                      </a:cubicBezTo>
                      <a:cubicBezTo>
                        <a:pt x="50" y="164"/>
                        <a:pt x="39" y="162"/>
                        <a:pt x="36" y="155"/>
                      </a:cubicBezTo>
                      <a:cubicBezTo>
                        <a:pt x="33" y="148"/>
                        <a:pt x="37" y="119"/>
                        <a:pt x="33" y="119"/>
                      </a:cubicBezTo>
                      <a:cubicBezTo>
                        <a:pt x="29" y="119"/>
                        <a:pt x="16" y="143"/>
                        <a:pt x="12" y="152"/>
                      </a:cubicBezTo>
                      <a:cubicBezTo>
                        <a:pt x="8" y="161"/>
                        <a:pt x="12" y="168"/>
                        <a:pt x="12" y="173"/>
                      </a:cubicBezTo>
                      <a:cubicBezTo>
                        <a:pt x="12" y="178"/>
                        <a:pt x="11" y="182"/>
                        <a:pt x="9" y="185"/>
                      </a:cubicBezTo>
                      <a:cubicBezTo>
                        <a:pt x="7" y="188"/>
                        <a:pt x="0" y="190"/>
                        <a:pt x="0" y="19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FFC99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193" name="Freeform 25"/>
                <p:cNvSpPr>
                  <a:spLocks/>
                </p:cNvSpPr>
                <p:nvPr/>
              </p:nvSpPr>
              <p:spPr bwMode="auto">
                <a:xfrm>
                  <a:off x="1923" y="1823"/>
                  <a:ext cx="110" cy="31"/>
                </a:xfrm>
                <a:custGeom>
                  <a:avLst/>
                  <a:gdLst>
                    <a:gd name="T0" fmla="*/ 0 w 114"/>
                    <a:gd name="T1" fmla="*/ 0 h 32"/>
                    <a:gd name="T2" fmla="*/ 39 w 114"/>
                    <a:gd name="T3" fmla="*/ 27 h 32"/>
                    <a:gd name="T4" fmla="*/ 60 w 114"/>
                    <a:gd name="T5" fmla="*/ 30 h 32"/>
                    <a:gd name="T6" fmla="*/ 81 w 114"/>
                    <a:gd name="T7" fmla="*/ 27 h 32"/>
                    <a:gd name="T8" fmla="*/ 114 w 114"/>
                    <a:gd name="T9" fmla="*/ 3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32">
                      <a:moveTo>
                        <a:pt x="0" y="0"/>
                      </a:moveTo>
                      <a:cubicBezTo>
                        <a:pt x="7" y="4"/>
                        <a:pt x="29" y="22"/>
                        <a:pt x="39" y="27"/>
                      </a:cubicBezTo>
                      <a:cubicBezTo>
                        <a:pt x="49" y="32"/>
                        <a:pt x="53" y="30"/>
                        <a:pt x="60" y="30"/>
                      </a:cubicBezTo>
                      <a:cubicBezTo>
                        <a:pt x="67" y="30"/>
                        <a:pt x="72" y="32"/>
                        <a:pt x="81" y="27"/>
                      </a:cubicBezTo>
                      <a:cubicBezTo>
                        <a:pt x="90" y="22"/>
                        <a:pt x="107" y="8"/>
                        <a:pt x="114" y="3"/>
                      </a:cubicBezTo>
                    </a:path>
                  </a:pathLst>
                </a:custGeom>
                <a:noFill/>
                <a:ln w="12700" cmpd="sng">
                  <a:solidFill>
                    <a:srgbClr val="D20000"/>
                  </a:solidFill>
                  <a:round/>
                  <a:headEnd type="none" w="med" len="med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194" name="Freeform 26"/>
                <p:cNvSpPr>
                  <a:spLocks/>
                </p:cNvSpPr>
                <p:nvPr/>
              </p:nvSpPr>
              <p:spPr bwMode="auto">
                <a:xfrm>
                  <a:off x="1959" y="1835"/>
                  <a:ext cx="46" cy="9"/>
                </a:xfrm>
                <a:custGeom>
                  <a:avLst/>
                  <a:gdLst>
                    <a:gd name="T0" fmla="*/ 0 w 48"/>
                    <a:gd name="T1" fmla="*/ 10 h 10"/>
                    <a:gd name="T2" fmla="*/ 11 w 48"/>
                    <a:gd name="T3" fmla="*/ 0 h 10"/>
                    <a:gd name="T4" fmla="*/ 23 w 48"/>
                    <a:gd name="T5" fmla="*/ 9 h 10"/>
                    <a:gd name="T6" fmla="*/ 38 w 48"/>
                    <a:gd name="T7" fmla="*/ 0 h 10"/>
                    <a:gd name="T8" fmla="*/ 48 w 48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">
                      <a:moveTo>
                        <a:pt x="0" y="10"/>
                      </a:moveTo>
                      <a:cubicBezTo>
                        <a:pt x="2" y="8"/>
                        <a:pt x="7" y="0"/>
                        <a:pt x="11" y="0"/>
                      </a:cubicBezTo>
                      <a:cubicBezTo>
                        <a:pt x="15" y="0"/>
                        <a:pt x="19" y="9"/>
                        <a:pt x="23" y="9"/>
                      </a:cubicBezTo>
                      <a:cubicBezTo>
                        <a:pt x="27" y="9"/>
                        <a:pt x="34" y="0"/>
                        <a:pt x="38" y="0"/>
                      </a:cubicBezTo>
                      <a:cubicBezTo>
                        <a:pt x="42" y="0"/>
                        <a:pt x="46" y="8"/>
                        <a:pt x="48" y="10"/>
                      </a:cubicBez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195" name="Freeform 27"/>
                <p:cNvSpPr>
                  <a:spLocks/>
                </p:cNvSpPr>
                <p:nvPr/>
              </p:nvSpPr>
              <p:spPr bwMode="auto">
                <a:xfrm>
                  <a:off x="1906" y="1711"/>
                  <a:ext cx="61" cy="26"/>
                </a:xfrm>
                <a:custGeom>
                  <a:avLst/>
                  <a:gdLst>
                    <a:gd name="T0" fmla="*/ 63 w 63"/>
                    <a:gd name="T1" fmla="*/ 16 h 28"/>
                    <a:gd name="T2" fmla="*/ 33 w 63"/>
                    <a:gd name="T3" fmla="*/ 4 h 28"/>
                    <a:gd name="T4" fmla="*/ 24 w 63"/>
                    <a:gd name="T5" fmla="*/ 4 h 28"/>
                    <a:gd name="T6" fmla="*/ 0 w 63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196" name="Freeform 28"/>
                <p:cNvSpPr>
                  <a:spLocks/>
                </p:cNvSpPr>
                <p:nvPr/>
              </p:nvSpPr>
              <p:spPr bwMode="auto">
                <a:xfrm>
                  <a:off x="1926" y="1740"/>
                  <a:ext cx="26" cy="26"/>
                </a:xfrm>
                <a:custGeom>
                  <a:avLst/>
                  <a:gdLst>
                    <a:gd name="T0" fmla="*/ 27 w 27"/>
                    <a:gd name="T1" fmla="*/ 12 h 27"/>
                    <a:gd name="T2" fmla="*/ 12 w 27"/>
                    <a:gd name="T3" fmla="*/ 0 h 27"/>
                    <a:gd name="T4" fmla="*/ 0 w 27"/>
                    <a:gd name="T5" fmla="*/ 15 h 27"/>
                    <a:gd name="T6" fmla="*/ 15 w 27"/>
                    <a:gd name="T7" fmla="*/ 27 h 27"/>
                    <a:gd name="T8" fmla="*/ 27 w 27"/>
                    <a:gd name="T9" fmla="*/ 1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197" name="Freeform 29"/>
                <p:cNvSpPr>
                  <a:spLocks/>
                </p:cNvSpPr>
                <p:nvPr/>
              </p:nvSpPr>
              <p:spPr bwMode="auto">
                <a:xfrm>
                  <a:off x="1905" y="1719"/>
                  <a:ext cx="62" cy="35"/>
                </a:xfrm>
                <a:custGeom>
                  <a:avLst/>
                  <a:gdLst>
                    <a:gd name="T0" fmla="*/ 4 w 64"/>
                    <a:gd name="T1" fmla="*/ 31 h 36"/>
                    <a:gd name="T2" fmla="*/ 4 w 64"/>
                    <a:gd name="T3" fmla="*/ 22 h 36"/>
                    <a:gd name="T4" fmla="*/ 31 w 64"/>
                    <a:gd name="T5" fmla="*/ 1 h 36"/>
                    <a:gd name="T6" fmla="*/ 61 w 64"/>
                    <a:gd name="T7" fmla="*/ 13 h 36"/>
                    <a:gd name="T8" fmla="*/ 52 w 64"/>
                    <a:gd name="T9" fmla="*/ 31 h 36"/>
                    <a:gd name="T10" fmla="*/ 34 w 64"/>
                    <a:gd name="T11" fmla="*/ 19 h 36"/>
                    <a:gd name="T12" fmla="*/ 13 w 64"/>
                    <a:gd name="T13" fmla="*/ 34 h 36"/>
                    <a:gd name="T14" fmla="*/ 4 w 64"/>
                    <a:gd name="T15" fmla="*/ 3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198" name="Freeform 30"/>
                <p:cNvSpPr>
                  <a:spLocks/>
                </p:cNvSpPr>
                <p:nvPr/>
              </p:nvSpPr>
              <p:spPr bwMode="auto">
                <a:xfrm flipH="1">
                  <a:off x="2005" y="1707"/>
                  <a:ext cx="61" cy="27"/>
                </a:xfrm>
                <a:custGeom>
                  <a:avLst/>
                  <a:gdLst>
                    <a:gd name="T0" fmla="*/ 63 w 63"/>
                    <a:gd name="T1" fmla="*/ 16 h 28"/>
                    <a:gd name="T2" fmla="*/ 33 w 63"/>
                    <a:gd name="T3" fmla="*/ 4 h 28"/>
                    <a:gd name="T4" fmla="*/ 24 w 63"/>
                    <a:gd name="T5" fmla="*/ 4 h 28"/>
                    <a:gd name="T6" fmla="*/ 0 w 63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199" name="Freeform 31"/>
                <p:cNvSpPr>
                  <a:spLocks/>
                </p:cNvSpPr>
                <p:nvPr/>
              </p:nvSpPr>
              <p:spPr bwMode="auto">
                <a:xfrm flipH="1">
                  <a:off x="2020" y="1736"/>
                  <a:ext cx="26" cy="26"/>
                </a:xfrm>
                <a:custGeom>
                  <a:avLst/>
                  <a:gdLst>
                    <a:gd name="T0" fmla="*/ 27 w 27"/>
                    <a:gd name="T1" fmla="*/ 12 h 27"/>
                    <a:gd name="T2" fmla="*/ 12 w 27"/>
                    <a:gd name="T3" fmla="*/ 0 h 27"/>
                    <a:gd name="T4" fmla="*/ 0 w 27"/>
                    <a:gd name="T5" fmla="*/ 15 h 27"/>
                    <a:gd name="T6" fmla="*/ 15 w 27"/>
                    <a:gd name="T7" fmla="*/ 27 h 27"/>
                    <a:gd name="T8" fmla="*/ 27 w 27"/>
                    <a:gd name="T9" fmla="*/ 1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200" name="Freeform 32"/>
                <p:cNvSpPr>
                  <a:spLocks/>
                </p:cNvSpPr>
                <p:nvPr/>
              </p:nvSpPr>
              <p:spPr bwMode="auto">
                <a:xfrm flipH="1">
                  <a:off x="2005" y="1716"/>
                  <a:ext cx="62" cy="34"/>
                </a:xfrm>
                <a:custGeom>
                  <a:avLst/>
                  <a:gdLst>
                    <a:gd name="T0" fmla="*/ 4 w 64"/>
                    <a:gd name="T1" fmla="*/ 31 h 36"/>
                    <a:gd name="T2" fmla="*/ 4 w 64"/>
                    <a:gd name="T3" fmla="*/ 22 h 36"/>
                    <a:gd name="T4" fmla="*/ 31 w 64"/>
                    <a:gd name="T5" fmla="*/ 1 h 36"/>
                    <a:gd name="T6" fmla="*/ 61 w 64"/>
                    <a:gd name="T7" fmla="*/ 13 h 36"/>
                    <a:gd name="T8" fmla="*/ 52 w 64"/>
                    <a:gd name="T9" fmla="*/ 31 h 36"/>
                    <a:gd name="T10" fmla="*/ 34 w 64"/>
                    <a:gd name="T11" fmla="*/ 19 h 36"/>
                    <a:gd name="T12" fmla="*/ 13 w 64"/>
                    <a:gd name="T13" fmla="*/ 34 h 36"/>
                    <a:gd name="T14" fmla="*/ 4 w 64"/>
                    <a:gd name="T15" fmla="*/ 3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201" name="Freeform 33"/>
                <p:cNvSpPr>
                  <a:spLocks/>
                </p:cNvSpPr>
                <p:nvPr/>
              </p:nvSpPr>
              <p:spPr bwMode="auto">
                <a:xfrm>
                  <a:off x="1986" y="1681"/>
                  <a:ext cx="99" cy="102"/>
                </a:xfrm>
                <a:custGeom>
                  <a:avLst/>
                  <a:gdLst>
                    <a:gd name="T0" fmla="*/ 4 w 102"/>
                    <a:gd name="T1" fmla="*/ 35 h 107"/>
                    <a:gd name="T2" fmla="*/ 37 w 102"/>
                    <a:gd name="T3" fmla="*/ 5 h 107"/>
                    <a:gd name="T4" fmla="*/ 67 w 102"/>
                    <a:gd name="T5" fmla="*/ 5 h 107"/>
                    <a:gd name="T6" fmla="*/ 97 w 102"/>
                    <a:gd name="T7" fmla="*/ 35 h 107"/>
                    <a:gd name="T8" fmla="*/ 97 w 102"/>
                    <a:gd name="T9" fmla="*/ 68 h 107"/>
                    <a:gd name="T10" fmla="*/ 70 w 102"/>
                    <a:gd name="T11" fmla="*/ 101 h 107"/>
                    <a:gd name="T12" fmla="*/ 40 w 102"/>
                    <a:gd name="T13" fmla="*/ 104 h 107"/>
                    <a:gd name="T14" fmla="*/ 13 w 102"/>
                    <a:gd name="T15" fmla="*/ 92 h 107"/>
                    <a:gd name="T16" fmla="*/ 1 w 102"/>
                    <a:gd name="T17" fmla="*/ 65 h 107"/>
                    <a:gd name="T18" fmla="*/ 4 w 102"/>
                    <a:gd name="T19" fmla="*/ 35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2" h="107">
                      <a:moveTo>
                        <a:pt x="4" y="35"/>
                      </a:moveTo>
                      <a:cubicBezTo>
                        <a:pt x="9" y="25"/>
                        <a:pt x="27" y="10"/>
                        <a:pt x="37" y="5"/>
                      </a:cubicBezTo>
                      <a:cubicBezTo>
                        <a:pt x="47" y="0"/>
                        <a:pt x="57" y="0"/>
                        <a:pt x="67" y="5"/>
                      </a:cubicBezTo>
                      <a:cubicBezTo>
                        <a:pt x="77" y="10"/>
                        <a:pt x="92" y="25"/>
                        <a:pt x="97" y="35"/>
                      </a:cubicBezTo>
                      <a:cubicBezTo>
                        <a:pt x="102" y="45"/>
                        <a:pt x="101" y="57"/>
                        <a:pt x="97" y="68"/>
                      </a:cubicBezTo>
                      <a:cubicBezTo>
                        <a:pt x="93" y="79"/>
                        <a:pt x="79" y="95"/>
                        <a:pt x="70" y="101"/>
                      </a:cubicBezTo>
                      <a:cubicBezTo>
                        <a:pt x="61" y="107"/>
                        <a:pt x="49" y="105"/>
                        <a:pt x="40" y="104"/>
                      </a:cubicBezTo>
                      <a:cubicBezTo>
                        <a:pt x="31" y="103"/>
                        <a:pt x="19" y="98"/>
                        <a:pt x="13" y="92"/>
                      </a:cubicBezTo>
                      <a:cubicBezTo>
                        <a:pt x="7" y="86"/>
                        <a:pt x="2" y="74"/>
                        <a:pt x="1" y="65"/>
                      </a:cubicBezTo>
                      <a:cubicBezTo>
                        <a:pt x="0" y="56"/>
                        <a:pt x="4" y="41"/>
                        <a:pt x="4" y="35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202" name="Freeform 34"/>
                <p:cNvSpPr>
                  <a:spLocks/>
                </p:cNvSpPr>
                <p:nvPr/>
              </p:nvSpPr>
              <p:spPr bwMode="auto">
                <a:xfrm>
                  <a:off x="1883" y="1687"/>
                  <a:ext cx="101" cy="99"/>
                </a:xfrm>
                <a:custGeom>
                  <a:avLst/>
                  <a:gdLst>
                    <a:gd name="T0" fmla="*/ 2 w 104"/>
                    <a:gd name="T1" fmla="*/ 32 h 104"/>
                    <a:gd name="T2" fmla="*/ 29 w 104"/>
                    <a:gd name="T3" fmla="*/ 8 h 104"/>
                    <a:gd name="T4" fmla="*/ 74 w 104"/>
                    <a:gd name="T5" fmla="*/ 5 h 104"/>
                    <a:gd name="T6" fmla="*/ 101 w 104"/>
                    <a:gd name="T7" fmla="*/ 38 h 104"/>
                    <a:gd name="T8" fmla="*/ 95 w 104"/>
                    <a:gd name="T9" fmla="*/ 74 h 104"/>
                    <a:gd name="T10" fmla="*/ 74 w 104"/>
                    <a:gd name="T11" fmla="*/ 98 h 104"/>
                    <a:gd name="T12" fmla="*/ 62 w 104"/>
                    <a:gd name="T13" fmla="*/ 98 h 104"/>
                    <a:gd name="T14" fmla="*/ 32 w 104"/>
                    <a:gd name="T15" fmla="*/ 101 h 104"/>
                    <a:gd name="T16" fmla="*/ 8 w 104"/>
                    <a:gd name="T17" fmla="*/ 80 h 104"/>
                    <a:gd name="T18" fmla="*/ 5 w 104"/>
                    <a:gd name="T19" fmla="*/ 62 h 104"/>
                    <a:gd name="T20" fmla="*/ 2 w 104"/>
                    <a:gd name="T21" fmla="*/ 32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4" h="104">
                      <a:moveTo>
                        <a:pt x="2" y="32"/>
                      </a:moveTo>
                      <a:cubicBezTo>
                        <a:pt x="6" y="23"/>
                        <a:pt x="17" y="12"/>
                        <a:pt x="29" y="8"/>
                      </a:cubicBezTo>
                      <a:cubicBezTo>
                        <a:pt x="41" y="4"/>
                        <a:pt x="62" y="0"/>
                        <a:pt x="74" y="5"/>
                      </a:cubicBezTo>
                      <a:cubicBezTo>
                        <a:pt x="86" y="10"/>
                        <a:pt x="98" y="27"/>
                        <a:pt x="101" y="38"/>
                      </a:cubicBezTo>
                      <a:cubicBezTo>
                        <a:pt x="104" y="49"/>
                        <a:pt x="99" y="64"/>
                        <a:pt x="95" y="74"/>
                      </a:cubicBezTo>
                      <a:cubicBezTo>
                        <a:pt x="91" y="84"/>
                        <a:pt x="79" y="94"/>
                        <a:pt x="74" y="98"/>
                      </a:cubicBezTo>
                      <a:cubicBezTo>
                        <a:pt x="69" y="102"/>
                        <a:pt x="69" y="97"/>
                        <a:pt x="62" y="98"/>
                      </a:cubicBezTo>
                      <a:cubicBezTo>
                        <a:pt x="55" y="99"/>
                        <a:pt x="41" y="104"/>
                        <a:pt x="32" y="101"/>
                      </a:cubicBezTo>
                      <a:cubicBezTo>
                        <a:pt x="23" y="98"/>
                        <a:pt x="12" y="87"/>
                        <a:pt x="8" y="80"/>
                      </a:cubicBezTo>
                      <a:cubicBezTo>
                        <a:pt x="4" y="73"/>
                        <a:pt x="6" y="70"/>
                        <a:pt x="5" y="62"/>
                      </a:cubicBezTo>
                      <a:cubicBezTo>
                        <a:pt x="4" y="54"/>
                        <a:pt x="0" y="40"/>
                        <a:pt x="2" y="32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203" name="Freeform 35"/>
                <p:cNvSpPr>
                  <a:spLocks/>
                </p:cNvSpPr>
                <p:nvPr/>
              </p:nvSpPr>
              <p:spPr bwMode="auto">
                <a:xfrm>
                  <a:off x="2031" y="1766"/>
                  <a:ext cx="67" cy="78"/>
                </a:xfrm>
                <a:custGeom>
                  <a:avLst/>
                  <a:gdLst>
                    <a:gd name="T0" fmla="*/ 60 w 70"/>
                    <a:gd name="T1" fmla="*/ 6 h 82"/>
                    <a:gd name="T2" fmla="*/ 63 w 70"/>
                    <a:gd name="T3" fmla="*/ 39 h 82"/>
                    <a:gd name="T4" fmla="*/ 43 w 70"/>
                    <a:gd name="T5" fmla="*/ 81 h 82"/>
                    <a:gd name="T6" fmla="*/ 3 w 70"/>
                    <a:gd name="T7" fmla="*/ 30 h 82"/>
                    <a:gd name="T8" fmla="*/ 60 w 70"/>
                    <a:gd name="T9" fmla="*/ 6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82">
                      <a:moveTo>
                        <a:pt x="60" y="6"/>
                      </a:moveTo>
                      <a:cubicBezTo>
                        <a:pt x="70" y="8"/>
                        <a:pt x="66" y="27"/>
                        <a:pt x="63" y="39"/>
                      </a:cubicBezTo>
                      <a:cubicBezTo>
                        <a:pt x="60" y="51"/>
                        <a:pt x="53" y="82"/>
                        <a:pt x="43" y="81"/>
                      </a:cubicBezTo>
                      <a:cubicBezTo>
                        <a:pt x="33" y="80"/>
                        <a:pt x="0" y="42"/>
                        <a:pt x="3" y="30"/>
                      </a:cubicBezTo>
                      <a:cubicBezTo>
                        <a:pt x="6" y="18"/>
                        <a:pt x="50" y="0"/>
                        <a:pt x="60" y="6"/>
                      </a:cubicBezTo>
                      <a:close/>
                    </a:path>
                  </a:pathLst>
                </a:custGeom>
                <a:solidFill>
                  <a:srgbClr val="FDA1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7204" name="Freeform 36"/>
                <p:cNvSpPr>
                  <a:spLocks/>
                </p:cNvSpPr>
                <p:nvPr/>
              </p:nvSpPr>
              <p:spPr bwMode="auto">
                <a:xfrm>
                  <a:off x="1866" y="1795"/>
                  <a:ext cx="71" cy="49"/>
                </a:xfrm>
                <a:custGeom>
                  <a:avLst/>
                  <a:gdLst>
                    <a:gd name="T0" fmla="*/ 10 w 73"/>
                    <a:gd name="T1" fmla="*/ 0 h 52"/>
                    <a:gd name="T2" fmla="*/ 7 w 73"/>
                    <a:gd name="T3" fmla="*/ 33 h 52"/>
                    <a:gd name="T4" fmla="*/ 28 w 73"/>
                    <a:gd name="T5" fmla="*/ 51 h 52"/>
                    <a:gd name="T6" fmla="*/ 70 w 73"/>
                    <a:gd name="T7" fmla="*/ 27 h 52"/>
                    <a:gd name="T8" fmla="*/ 10 w 7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52">
                      <a:moveTo>
                        <a:pt x="10" y="0"/>
                      </a:moveTo>
                      <a:cubicBezTo>
                        <a:pt x="0" y="1"/>
                        <a:pt x="4" y="25"/>
                        <a:pt x="7" y="33"/>
                      </a:cubicBezTo>
                      <a:cubicBezTo>
                        <a:pt x="10" y="41"/>
                        <a:pt x="18" y="52"/>
                        <a:pt x="28" y="51"/>
                      </a:cubicBezTo>
                      <a:cubicBezTo>
                        <a:pt x="38" y="50"/>
                        <a:pt x="73" y="35"/>
                        <a:pt x="70" y="27"/>
                      </a:cubicBezTo>
                      <a:cubicBezTo>
                        <a:pt x="67" y="19"/>
                        <a:pt x="23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FDA1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</p:grpSp>
        </p:grpSp>
        <p:sp>
          <p:nvSpPr>
            <p:cNvPr id="7205" name="Freeform 37"/>
            <p:cNvSpPr>
              <a:spLocks/>
            </p:cNvSpPr>
            <p:nvPr/>
          </p:nvSpPr>
          <p:spPr bwMode="auto">
            <a:xfrm>
              <a:off x="1050" y="345"/>
              <a:ext cx="42" cy="17"/>
            </a:xfrm>
            <a:custGeom>
              <a:avLst/>
              <a:gdLst>
                <a:gd name="T0" fmla="*/ 0 w 42"/>
                <a:gd name="T1" fmla="*/ 9 h 17"/>
                <a:gd name="T2" fmla="*/ 6 w 42"/>
                <a:gd name="T3" fmla="*/ 15 h 17"/>
                <a:gd name="T4" fmla="*/ 21 w 42"/>
                <a:gd name="T5" fmla="*/ 0 h 17"/>
                <a:gd name="T6" fmla="*/ 36 w 42"/>
                <a:gd name="T7" fmla="*/ 15 h 17"/>
                <a:gd name="T8" fmla="*/ 42 w 42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7">
                  <a:moveTo>
                    <a:pt x="0" y="9"/>
                  </a:moveTo>
                  <a:cubicBezTo>
                    <a:pt x="1" y="9"/>
                    <a:pt x="3" y="16"/>
                    <a:pt x="6" y="15"/>
                  </a:cubicBezTo>
                  <a:cubicBezTo>
                    <a:pt x="9" y="14"/>
                    <a:pt x="16" y="0"/>
                    <a:pt x="21" y="0"/>
                  </a:cubicBezTo>
                  <a:cubicBezTo>
                    <a:pt x="26" y="0"/>
                    <a:pt x="33" y="13"/>
                    <a:pt x="36" y="15"/>
                  </a:cubicBezTo>
                  <a:cubicBezTo>
                    <a:pt x="39" y="17"/>
                    <a:pt x="41" y="13"/>
                    <a:pt x="42" y="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7206" name="Group 38"/>
          <p:cNvGrpSpPr>
            <a:grpSpLocks/>
          </p:cNvGrpSpPr>
          <p:nvPr/>
        </p:nvGrpSpPr>
        <p:grpSpPr bwMode="auto">
          <a:xfrm>
            <a:off x="4284663" y="5084763"/>
            <a:ext cx="1535112" cy="717550"/>
            <a:chOff x="2290" y="3022"/>
            <a:chExt cx="967" cy="452"/>
          </a:xfrm>
        </p:grpSpPr>
        <p:sp>
          <p:nvSpPr>
            <p:cNvPr id="7207" name="Freeform 39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08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48</a:t>
              </a:r>
            </a:p>
          </p:txBody>
        </p:sp>
      </p:grpSp>
      <p:grpSp>
        <p:nvGrpSpPr>
          <p:cNvPr id="7209" name="Group 41"/>
          <p:cNvGrpSpPr>
            <a:grpSpLocks/>
          </p:cNvGrpSpPr>
          <p:nvPr/>
        </p:nvGrpSpPr>
        <p:grpSpPr bwMode="auto">
          <a:xfrm>
            <a:off x="7608888" y="5084763"/>
            <a:ext cx="1535112" cy="717550"/>
            <a:chOff x="2290" y="3022"/>
            <a:chExt cx="967" cy="452"/>
          </a:xfrm>
        </p:grpSpPr>
        <p:sp>
          <p:nvSpPr>
            <p:cNvPr id="7210" name="Freeform 42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11" name="WordArt 43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</a:p>
          </p:txBody>
        </p:sp>
      </p:grpSp>
      <p:grpSp>
        <p:nvGrpSpPr>
          <p:cNvPr id="7212" name="Group 44"/>
          <p:cNvGrpSpPr>
            <a:grpSpLocks/>
          </p:cNvGrpSpPr>
          <p:nvPr/>
        </p:nvGrpSpPr>
        <p:grpSpPr bwMode="auto">
          <a:xfrm>
            <a:off x="3419475" y="5876925"/>
            <a:ext cx="1535113" cy="717550"/>
            <a:chOff x="2290" y="3022"/>
            <a:chExt cx="967" cy="452"/>
          </a:xfrm>
        </p:grpSpPr>
        <p:sp>
          <p:nvSpPr>
            <p:cNvPr id="7213" name="Freeform 45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14" name="WordArt 46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</p:grpSp>
      <p:grpSp>
        <p:nvGrpSpPr>
          <p:cNvPr id="7215" name="Group 47"/>
          <p:cNvGrpSpPr>
            <a:grpSpLocks/>
          </p:cNvGrpSpPr>
          <p:nvPr/>
        </p:nvGrpSpPr>
        <p:grpSpPr bwMode="auto">
          <a:xfrm>
            <a:off x="5508625" y="5229225"/>
            <a:ext cx="1535113" cy="717550"/>
            <a:chOff x="2290" y="3022"/>
            <a:chExt cx="967" cy="452"/>
          </a:xfrm>
        </p:grpSpPr>
        <p:sp>
          <p:nvSpPr>
            <p:cNvPr id="7216" name="Freeform 48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17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</p:grpSp>
      <p:grpSp>
        <p:nvGrpSpPr>
          <p:cNvPr id="7218" name="Group 50"/>
          <p:cNvGrpSpPr>
            <a:grpSpLocks/>
          </p:cNvGrpSpPr>
          <p:nvPr/>
        </p:nvGrpSpPr>
        <p:grpSpPr bwMode="auto">
          <a:xfrm>
            <a:off x="6443663" y="5805488"/>
            <a:ext cx="1535112" cy="717550"/>
            <a:chOff x="2290" y="3022"/>
            <a:chExt cx="967" cy="452"/>
          </a:xfrm>
        </p:grpSpPr>
        <p:sp>
          <p:nvSpPr>
            <p:cNvPr id="7219" name="Freeform 51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20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</p:grpSp>
      <p:grpSp>
        <p:nvGrpSpPr>
          <p:cNvPr id="7221" name="Group 53"/>
          <p:cNvGrpSpPr>
            <a:grpSpLocks/>
          </p:cNvGrpSpPr>
          <p:nvPr/>
        </p:nvGrpSpPr>
        <p:grpSpPr bwMode="auto">
          <a:xfrm>
            <a:off x="3132138" y="5229225"/>
            <a:ext cx="1535112" cy="717550"/>
            <a:chOff x="2290" y="3022"/>
            <a:chExt cx="967" cy="452"/>
          </a:xfrm>
        </p:grpSpPr>
        <p:sp>
          <p:nvSpPr>
            <p:cNvPr id="7222" name="Freeform 54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23" name="WordArt 55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54</a:t>
              </a:r>
            </a:p>
          </p:txBody>
        </p:sp>
      </p:grpSp>
      <p:grpSp>
        <p:nvGrpSpPr>
          <p:cNvPr id="7224" name="Group 56"/>
          <p:cNvGrpSpPr>
            <a:grpSpLocks/>
          </p:cNvGrpSpPr>
          <p:nvPr/>
        </p:nvGrpSpPr>
        <p:grpSpPr bwMode="auto">
          <a:xfrm>
            <a:off x="6516688" y="260350"/>
            <a:ext cx="1535112" cy="717550"/>
            <a:chOff x="2290" y="3022"/>
            <a:chExt cx="967" cy="452"/>
          </a:xfrm>
        </p:grpSpPr>
        <p:sp>
          <p:nvSpPr>
            <p:cNvPr id="7225" name="Freeform 57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26" name="WordArt 58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7227" name="Group 59"/>
          <p:cNvGrpSpPr>
            <a:grpSpLocks/>
          </p:cNvGrpSpPr>
          <p:nvPr/>
        </p:nvGrpSpPr>
        <p:grpSpPr bwMode="auto">
          <a:xfrm>
            <a:off x="4716463" y="333375"/>
            <a:ext cx="1535112" cy="717550"/>
            <a:chOff x="2290" y="3022"/>
            <a:chExt cx="967" cy="452"/>
          </a:xfrm>
        </p:grpSpPr>
        <p:sp>
          <p:nvSpPr>
            <p:cNvPr id="7228" name="Freeform 60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29" name="WordArt 61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</p:grpSp>
      <p:grpSp>
        <p:nvGrpSpPr>
          <p:cNvPr id="7230" name="Group 62"/>
          <p:cNvGrpSpPr>
            <a:grpSpLocks/>
          </p:cNvGrpSpPr>
          <p:nvPr/>
        </p:nvGrpSpPr>
        <p:grpSpPr bwMode="auto">
          <a:xfrm>
            <a:off x="5651500" y="1196975"/>
            <a:ext cx="1535113" cy="717550"/>
            <a:chOff x="2290" y="3022"/>
            <a:chExt cx="967" cy="452"/>
          </a:xfrm>
        </p:grpSpPr>
        <p:sp>
          <p:nvSpPr>
            <p:cNvPr id="7231" name="Freeform 63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32" name="WordArt 64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7233" name="Group 65"/>
          <p:cNvGrpSpPr>
            <a:grpSpLocks/>
          </p:cNvGrpSpPr>
          <p:nvPr/>
        </p:nvGrpSpPr>
        <p:grpSpPr bwMode="auto">
          <a:xfrm>
            <a:off x="5219700" y="5949950"/>
            <a:ext cx="1535113" cy="717550"/>
            <a:chOff x="2290" y="3022"/>
            <a:chExt cx="967" cy="452"/>
          </a:xfrm>
        </p:grpSpPr>
        <p:sp>
          <p:nvSpPr>
            <p:cNvPr id="7234" name="Freeform 66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35" name="WordArt 67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42</a:t>
              </a:r>
            </a:p>
          </p:txBody>
        </p:sp>
      </p:grpSp>
      <p:grpSp>
        <p:nvGrpSpPr>
          <p:cNvPr id="7236" name="Group 68"/>
          <p:cNvGrpSpPr>
            <a:grpSpLocks/>
          </p:cNvGrpSpPr>
          <p:nvPr/>
        </p:nvGrpSpPr>
        <p:grpSpPr bwMode="auto">
          <a:xfrm>
            <a:off x="1835150" y="4292600"/>
            <a:ext cx="1430338" cy="2233613"/>
            <a:chOff x="3312" y="2640"/>
            <a:chExt cx="806" cy="1187"/>
          </a:xfrm>
        </p:grpSpPr>
        <p:pic>
          <p:nvPicPr>
            <p:cNvPr id="7237" name="Picture 69" descr="girl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2640"/>
              <a:ext cx="806" cy="1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38" name="Freeform 70"/>
            <p:cNvSpPr>
              <a:spLocks/>
            </p:cNvSpPr>
            <p:nvPr/>
          </p:nvSpPr>
          <p:spPr bwMode="auto">
            <a:xfrm>
              <a:off x="3442" y="3360"/>
              <a:ext cx="562" cy="252"/>
            </a:xfrm>
            <a:custGeom>
              <a:avLst/>
              <a:gdLst>
                <a:gd name="T0" fmla="*/ 138 w 562"/>
                <a:gd name="T1" fmla="*/ 0 h 252"/>
                <a:gd name="T2" fmla="*/ 438 w 562"/>
                <a:gd name="T3" fmla="*/ 8 h 252"/>
                <a:gd name="T4" fmla="*/ 562 w 562"/>
                <a:gd name="T5" fmla="*/ 224 h 252"/>
                <a:gd name="T6" fmla="*/ 470 w 562"/>
                <a:gd name="T7" fmla="*/ 248 h 252"/>
                <a:gd name="T8" fmla="*/ 400 w 562"/>
                <a:gd name="T9" fmla="*/ 96 h 252"/>
                <a:gd name="T10" fmla="*/ 454 w 562"/>
                <a:gd name="T11" fmla="*/ 252 h 252"/>
                <a:gd name="T12" fmla="*/ 322 w 562"/>
                <a:gd name="T13" fmla="*/ 248 h 252"/>
                <a:gd name="T14" fmla="*/ 304 w 562"/>
                <a:gd name="T15" fmla="*/ 96 h 252"/>
                <a:gd name="T16" fmla="*/ 304 w 562"/>
                <a:gd name="T17" fmla="*/ 240 h 252"/>
                <a:gd name="T18" fmla="*/ 112 w 562"/>
                <a:gd name="T19" fmla="*/ 240 h 252"/>
                <a:gd name="T20" fmla="*/ 208 w 562"/>
                <a:gd name="T21" fmla="*/ 96 h 252"/>
                <a:gd name="T22" fmla="*/ 90 w 562"/>
                <a:gd name="T23" fmla="*/ 240 h 252"/>
                <a:gd name="T24" fmla="*/ 6 w 562"/>
                <a:gd name="T25" fmla="*/ 228 h 252"/>
                <a:gd name="T26" fmla="*/ 18 w 562"/>
                <a:gd name="T27" fmla="*/ 224 h 252"/>
                <a:gd name="T28" fmla="*/ 30 w 562"/>
                <a:gd name="T29" fmla="*/ 204 h 252"/>
                <a:gd name="T30" fmla="*/ 138 w 562"/>
                <a:gd name="T3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2" h="252">
                  <a:moveTo>
                    <a:pt x="138" y="0"/>
                  </a:moveTo>
                  <a:lnTo>
                    <a:pt x="438" y="8"/>
                  </a:lnTo>
                  <a:lnTo>
                    <a:pt x="562" y="224"/>
                  </a:lnTo>
                  <a:lnTo>
                    <a:pt x="470" y="248"/>
                  </a:lnTo>
                  <a:lnTo>
                    <a:pt x="400" y="96"/>
                  </a:lnTo>
                  <a:lnTo>
                    <a:pt x="454" y="252"/>
                  </a:lnTo>
                  <a:lnTo>
                    <a:pt x="322" y="248"/>
                  </a:lnTo>
                  <a:lnTo>
                    <a:pt x="304" y="96"/>
                  </a:lnTo>
                  <a:lnTo>
                    <a:pt x="304" y="240"/>
                  </a:lnTo>
                  <a:lnTo>
                    <a:pt x="112" y="240"/>
                  </a:lnTo>
                  <a:lnTo>
                    <a:pt x="208" y="96"/>
                  </a:lnTo>
                  <a:lnTo>
                    <a:pt x="90" y="240"/>
                  </a:lnTo>
                  <a:cubicBezTo>
                    <a:pt x="59" y="239"/>
                    <a:pt x="36" y="235"/>
                    <a:pt x="6" y="228"/>
                  </a:cubicBezTo>
                  <a:cubicBezTo>
                    <a:pt x="0" y="227"/>
                    <a:pt x="14" y="228"/>
                    <a:pt x="18" y="224"/>
                  </a:cubicBezTo>
                  <a:cubicBezTo>
                    <a:pt x="25" y="217"/>
                    <a:pt x="4" y="241"/>
                    <a:pt x="30" y="204"/>
                  </a:cubicBezTo>
                  <a:lnTo>
                    <a:pt x="13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99"/>
                </a:gs>
                <a:gs pos="50000">
                  <a:srgbClr val="660066"/>
                </a:gs>
                <a:gs pos="100000">
                  <a:srgbClr val="CC0099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39" name="Freeform 71"/>
            <p:cNvSpPr>
              <a:spLocks/>
            </p:cNvSpPr>
            <p:nvPr/>
          </p:nvSpPr>
          <p:spPr bwMode="auto">
            <a:xfrm>
              <a:off x="3584" y="3328"/>
              <a:ext cx="288" cy="36"/>
            </a:xfrm>
            <a:custGeom>
              <a:avLst/>
              <a:gdLst>
                <a:gd name="T0" fmla="*/ 4 w 288"/>
                <a:gd name="T1" fmla="*/ 0 h 36"/>
                <a:gd name="T2" fmla="*/ 24 w 288"/>
                <a:gd name="T3" fmla="*/ 0 h 36"/>
                <a:gd name="T4" fmla="*/ 284 w 288"/>
                <a:gd name="T5" fmla="*/ 4 h 36"/>
                <a:gd name="T6" fmla="*/ 288 w 288"/>
                <a:gd name="T7" fmla="*/ 36 h 36"/>
                <a:gd name="T8" fmla="*/ 0 w 288"/>
                <a:gd name="T9" fmla="*/ 36 h 36"/>
                <a:gd name="T10" fmla="*/ 0 w 288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6">
                  <a:moveTo>
                    <a:pt x="4" y="0"/>
                  </a:moveTo>
                  <a:cubicBezTo>
                    <a:pt x="11" y="0"/>
                    <a:pt x="17" y="0"/>
                    <a:pt x="24" y="0"/>
                  </a:cubicBezTo>
                  <a:lnTo>
                    <a:pt x="284" y="4"/>
                  </a:lnTo>
                  <a:lnTo>
                    <a:pt x="288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grpSp>
          <p:nvGrpSpPr>
            <p:cNvPr id="7240" name="Group 72"/>
            <p:cNvGrpSpPr>
              <a:grpSpLocks/>
            </p:cNvGrpSpPr>
            <p:nvPr/>
          </p:nvGrpSpPr>
          <p:grpSpPr bwMode="auto">
            <a:xfrm rot="720688">
              <a:off x="3744" y="2640"/>
              <a:ext cx="240" cy="192"/>
              <a:chOff x="4224" y="3648"/>
              <a:chExt cx="576" cy="384"/>
            </a:xfrm>
          </p:grpSpPr>
          <p:sp>
            <p:nvSpPr>
              <p:cNvPr id="7241" name="Freeform 73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CC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242" name="Oval 74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</p:grpSp>
        <p:grpSp>
          <p:nvGrpSpPr>
            <p:cNvPr id="7243" name="Group 75"/>
            <p:cNvGrpSpPr>
              <a:grpSpLocks/>
            </p:cNvGrpSpPr>
            <p:nvPr/>
          </p:nvGrpSpPr>
          <p:grpSpPr bwMode="auto">
            <a:xfrm rot="-4571917">
              <a:off x="3432" y="2664"/>
              <a:ext cx="240" cy="192"/>
              <a:chOff x="4224" y="3648"/>
              <a:chExt cx="576" cy="384"/>
            </a:xfrm>
          </p:grpSpPr>
          <p:sp>
            <p:nvSpPr>
              <p:cNvPr id="7244" name="Freeform 76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CC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7245" name="Oval 77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</p:grpSp>
      </p:grpSp>
      <p:grpSp>
        <p:nvGrpSpPr>
          <p:cNvPr id="7246" name="Group 78"/>
          <p:cNvGrpSpPr>
            <a:grpSpLocks/>
          </p:cNvGrpSpPr>
          <p:nvPr/>
        </p:nvGrpSpPr>
        <p:grpSpPr bwMode="auto">
          <a:xfrm>
            <a:off x="3132138" y="3933825"/>
            <a:ext cx="1535112" cy="717550"/>
            <a:chOff x="2290" y="3022"/>
            <a:chExt cx="967" cy="452"/>
          </a:xfrm>
        </p:grpSpPr>
        <p:sp>
          <p:nvSpPr>
            <p:cNvPr id="7247" name="Freeform 79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48" name="WordArt 80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</p:grpSp>
      <p:grpSp>
        <p:nvGrpSpPr>
          <p:cNvPr id="7249" name="Group 81"/>
          <p:cNvGrpSpPr>
            <a:grpSpLocks/>
          </p:cNvGrpSpPr>
          <p:nvPr/>
        </p:nvGrpSpPr>
        <p:grpSpPr bwMode="auto">
          <a:xfrm>
            <a:off x="4356100" y="3933825"/>
            <a:ext cx="1535113" cy="717550"/>
            <a:chOff x="2290" y="3022"/>
            <a:chExt cx="967" cy="452"/>
          </a:xfrm>
        </p:grpSpPr>
        <p:sp>
          <p:nvSpPr>
            <p:cNvPr id="7250" name="Freeform 82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51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54</a:t>
              </a:r>
            </a:p>
          </p:txBody>
        </p:sp>
      </p:grpSp>
      <p:grpSp>
        <p:nvGrpSpPr>
          <p:cNvPr id="7252" name="Group 84"/>
          <p:cNvGrpSpPr>
            <a:grpSpLocks/>
          </p:cNvGrpSpPr>
          <p:nvPr/>
        </p:nvGrpSpPr>
        <p:grpSpPr bwMode="auto">
          <a:xfrm>
            <a:off x="1258888" y="6140450"/>
            <a:ext cx="1535112" cy="717550"/>
            <a:chOff x="2290" y="3022"/>
            <a:chExt cx="967" cy="452"/>
          </a:xfrm>
        </p:grpSpPr>
        <p:sp>
          <p:nvSpPr>
            <p:cNvPr id="7253" name="Freeform 85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54" name="WordArt 86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</a:p>
          </p:txBody>
        </p:sp>
      </p:grpSp>
      <p:grpSp>
        <p:nvGrpSpPr>
          <p:cNvPr id="7255" name="Group 87"/>
          <p:cNvGrpSpPr>
            <a:grpSpLocks/>
          </p:cNvGrpSpPr>
          <p:nvPr/>
        </p:nvGrpSpPr>
        <p:grpSpPr bwMode="auto">
          <a:xfrm>
            <a:off x="755650" y="188913"/>
            <a:ext cx="1535113" cy="717550"/>
            <a:chOff x="2290" y="3022"/>
            <a:chExt cx="967" cy="452"/>
          </a:xfrm>
        </p:grpSpPr>
        <p:sp>
          <p:nvSpPr>
            <p:cNvPr id="7256" name="Freeform 88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57" name="WordArt 89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</a:p>
          </p:txBody>
        </p:sp>
      </p:grpSp>
      <p:grpSp>
        <p:nvGrpSpPr>
          <p:cNvPr id="7258" name="Group 90"/>
          <p:cNvGrpSpPr>
            <a:grpSpLocks/>
          </p:cNvGrpSpPr>
          <p:nvPr/>
        </p:nvGrpSpPr>
        <p:grpSpPr bwMode="auto">
          <a:xfrm>
            <a:off x="2411413" y="188913"/>
            <a:ext cx="1535112" cy="717550"/>
            <a:chOff x="2290" y="3022"/>
            <a:chExt cx="967" cy="452"/>
          </a:xfrm>
        </p:grpSpPr>
        <p:sp>
          <p:nvSpPr>
            <p:cNvPr id="7259" name="Freeform 91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60" name="WordArt 92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</p:grpSp>
      <p:grpSp>
        <p:nvGrpSpPr>
          <p:cNvPr id="7261" name="Group 93"/>
          <p:cNvGrpSpPr>
            <a:grpSpLocks/>
          </p:cNvGrpSpPr>
          <p:nvPr/>
        </p:nvGrpSpPr>
        <p:grpSpPr bwMode="auto">
          <a:xfrm>
            <a:off x="3563938" y="620713"/>
            <a:ext cx="1535112" cy="717550"/>
            <a:chOff x="2290" y="3022"/>
            <a:chExt cx="967" cy="452"/>
          </a:xfrm>
        </p:grpSpPr>
        <p:sp>
          <p:nvSpPr>
            <p:cNvPr id="7262" name="Freeform 94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63" name="WordArt 95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</p:grpSp>
      <p:sp>
        <p:nvSpPr>
          <p:cNvPr id="7264" name="AutoShape 96"/>
          <p:cNvSpPr>
            <a:spLocks noChangeArrowheads="1"/>
          </p:cNvSpPr>
          <p:nvPr/>
        </p:nvSpPr>
        <p:spPr bwMode="auto">
          <a:xfrm>
            <a:off x="3348038" y="2492375"/>
            <a:ext cx="2305050" cy="1800225"/>
          </a:xfrm>
          <a:prstGeom prst="wedgeEllipseCallout">
            <a:avLst>
              <a:gd name="adj1" fmla="val -46903"/>
              <a:gd name="adj2" fmla="val 70019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smtClean="0">
              <a:solidFill>
                <a:srgbClr val="000000"/>
              </a:solidFill>
              <a:latin typeface="Comic Sans MS" panose="030F0702030302020204" pitchFamily="66" charset="0"/>
              <a:cs typeface="+mn-cs"/>
            </a:endParaRPr>
          </a:p>
          <a:p>
            <a:pPr algn="ctr"/>
            <a:r>
              <a:rPr lang="ru-RU" altLang="ru-RU" sz="4000" smtClean="0">
                <a:solidFill>
                  <a:srgbClr val="000000"/>
                </a:solidFill>
                <a:latin typeface="Comic Sans MS" panose="030F0702030302020204" pitchFamily="66" charset="0"/>
                <a:cs typeface="+mn-cs"/>
              </a:rPr>
              <a:t>6 </a:t>
            </a:r>
            <a:r>
              <a:rPr lang="ru-RU" altLang="ru-RU" sz="4000" b="1" baseline="30000" smtClean="0">
                <a:solidFill>
                  <a:srgbClr val="000000"/>
                </a:solidFill>
                <a:latin typeface="Comic Sans MS" panose="030F0702030302020204" pitchFamily="66" charset="0"/>
                <a:cs typeface="+mn-cs"/>
              </a:rPr>
              <a:t>.</a:t>
            </a:r>
            <a:r>
              <a:rPr lang="ru-RU" altLang="ru-RU" sz="4000" smtClean="0">
                <a:solidFill>
                  <a:srgbClr val="000000"/>
                </a:solidFill>
                <a:latin typeface="Comic Sans MS" panose="030F0702030302020204" pitchFamily="66" charset="0"/>
                <a:cs typeface="+mn-cs"/>
              </a:rPr>
              <a:t> 9</a:t>
            </a:r>
          </a:p>
        </p:txBody>
      </p:sp>
      <p:sp>
        <p:nvSpPr>
          <p:cNvPr id="7265" name="Rectangle 9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250825" y="3716338"/>
            <a:ext cx="2881313" cy="266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grpSp>
        <p:nvGrpSpPr>
          <p:cNvPr id="7266" name="Group 98"/>
          <p:cNvGrpSpPr>
            <a:grpSpLocks/>
          </p:cNvGrpSpPr>
          <p:nvPr/>
        </p:nvGrpSpPr>
        <p:grpSpPr bwMode="auto">
          <a:xfrm>
            <a:off x="7164388" y="5876925"/>
            <a:ext cx="1535112" cy="717550"/>
            <a:chOff x="2290" y="3022"/>
            <a:chExt cx="967" cy="452"/>
          </a:xfrm>
        </p:grpSpPr>
        <p:sp>
          <p:nvSpPr>
            <p:cNvPr id="7267" name="Freeform 99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7268" name="WordArt 100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pic>
        <p:nvPicPr>
          <p:cNvPr id="7269" name="Picture 101" descr="11949856291207028359tasto_5_architetto_franc_0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63" y="0"/>
            <a:ext cx="935037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01427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7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72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2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9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7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 nodeType="clickPar">
                      <p:stCondLst>
                        <p:cond delay="0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0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7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 nodeType="clickPar">
                      <p:stCondLst>
                        <p:cond delay="0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4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7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 nodeType="clickPar">
                      <p:stCondLst>
                        <p:cond delay="0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7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2" dur="1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3" dur="1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4" dur="1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" dur="1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5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72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 nodeType="clickPar">
                      <p:stCondLst>
                        <p:cond delay="0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5" dur="1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6" dur="1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55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72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 nodeType="clickPar">
                      <p:stCondLst>
                        <p:cond delay="0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8" dur="100" fill="hold"/>
                                        <p:tgtEl>
                                          <p:spTgt spid="72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9" dur="100" fill="hold"/>
                                        <p:tgtEl>
                                          <p:spTgt spid="72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0" dur="100" fill="hold"/>
                                        <p:tgtEl>
                                          <p:spTgt spid="72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100" fill="hold"/>
                                        <p:tgtEl>
                                          <p:spTgt spid="72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5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72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 nodeType="clickPar">
                      <p:stCondLst>
                        <p:cond delay="0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1" dur="100" fill="hold"/>
                                        <p:tgtEl>
                                          <p:spTgt spid="72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2" dur="100" fill="hold"/>
                                        <p:tgtEl>
                                          <p:spTgt spid="72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72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72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61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7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 nodeType="clickPar">
                      <p:stCondLst>
                        <p:cond delay="0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4" dur="100" fill="hold"/>
                                        <p:tgtEl>
                                          <p:spTgt spid="7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5" dur="100" fill="hold"/>
                                        <p:tgtEl>
                                          <p:spTgt spid="7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6" dur="100" fill="hold"/>
                                        <p:tgtEl>
                                          <p:spTgt spid="7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7" dur="100" fill="hold"/>
                                        <p:tgtEl>
                                          <p:spTgt spid="72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66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7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 nodeType="clickPar">
                      <p:stCondLst>
                        <p:cond delay="0"/>
                      </p:stCondLst>
                      <p:childTnLst>
                        <p:par>
                          <p:cTn id="1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7" dur="1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8" dur="1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9" dur="1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0" dur="1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2"/>
                  </p:tgtEl>
                </p:cond>
              </p:nextCondLst>
            </p:seq>
          </p:childTnLst>
        </p:cTn>
      </p:par>
    </p:tnLst>
    <p:bldLst>
      <p:bldP spid="7264" grpId="0" animBg="1"/>
      <p:bldP spid="7264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 descr="priroda2"/>
          <p:cNvSpPr>
            <a:spLocks noChangeArrowheads="1"/>
          </p:cNvSpPr>
          <p:nvPr/>
        </p:nvSpPr>
        <p:spPr bwMode="auto">
          <a:xfrm>
            <a:off x="0" y="836613"/>
            <a:ext cx="9144000" cy="4895850"/>
          </a:xfrm>
          <a:prstGeom prst="wave">
            <a:avLst>
              <a:gd name="adj1" fmla="val 13005"/>
              <a:gd name="adj2" fmla="val 0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1547813" y="1844675"/>
            <a:ext cx="2305050" cy="1800225"/>
          </a:xfrm>
          <a:prstGeom prst="wedgeEllipseCallout">
            <a:avLst>
              <a:gd name="adj1" fmla="val -43731"/>
              <a:gd name="adj2" fmla="val 6993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smtClean="0">
              <a:solidFill>
                <a:srgbClr val="000000"/>
              </a:solidFill>
              <a:latin typeface="Comic Sans MS" panose="030F0702030302020204" pitchFamily="66" charset="0"/>
              <a:cs typeface="+mn-cs"/>
            </a:endParaRPr>
          </a:p>
          <a:p>
            <a:pPr algn="ctr"/>
            <a:r>
              <a:rPr lang="ru-RU" altLang="ru-RU" sz="4000" smtClean="0">
                <a:solidFill>
                  <a:srgbClr val="000000"/>
                </a:solidFill>
                <a:latin typeface="Comic Sans MS" panose="030F0702030302020204" pitchFamily="66" charset="0"/>
                <a:cs typeface="+mn-cs"/>
              </a:rPr>
              <a:t>48 : 6</a:t>
            </a:r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179388" y="3644900"/>
            <a:ext cx="1787525" cy="2890838"/>
            <a:chOff x="768" y="48"/>
            <a:chExt cx="581" cy="1050"/>
          </a:xfrm>
        </p:grpSpPr>
        <p:grpSp>
          <p:nvGrpSpPr>
            <p:cNvPr id="8197" name="Group 5"/>
            <p:cNvGrpSpPr>
              <a:grpSpLocks/>
            </p:cNvGrpSpPr>
            <p:nvPr/>
          </p:nvGrpSpPr>
          <p:grpSpPr bwMode="auto">
            <a:xfrm>
              <a:off x="768" y="48"/>
              <a:ext cx="581" cy="1050"/>
              <a:chOff x="1680" y="1488"/>
              <a:chExt cx="581" cy="1050"/>
            </a:xfrm>
          </p:grpSpPr>
          <p:sp>
            <p:nvSpPr>
              <p:cNvPr id="8198" name="Freeform 6"/>
              <p:cNvSpPr>
                <a:spLocks/>
              </p:cNvSpPr>
              <p:nvPr/>
            </p:nvSpPr>
            <p:spPr bwMode="auto">
              <a:xfrm>
                <a:off x="1971" y="2252"/>
                <a:ext cx="0" cy="241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199" name="Freeform 7"/>
              <p:cNvSpPr>
                <a:spLocks/>
              </p:cNvSpPr>
              <p:nvPr/>
            </p:nvSpPr>
            <p:spPr bwMode="auto">
              <a:xfrm>
                <a:off x="1768" y="2105"/>
                <a:ext cx="406" cy="399"/>
              </a:xfrm>
              <a:custGeom>
                <a:avLst/>
                <a:gdLst>
                  <a:gd name="T0" fmla="*/ 79 w 468"/>
                  <a:gd name="T1" fmla="*/ 8 h 423"/>
                  <a:gd name="T2" fmla="*/ 313 w 468"/>
                  <a:gd name="T3" fmla="*/ 8 h 423"/>
                  <a:gd name="T4" fmla="*/ 367 w 468"/>
                  <a:gd name="T5" fmla="*/ 8 h 423"/>
                  <a:gd name="T6" fmla="*/ 385 w 468"/>
                  <a:gd name="T7" fmla="*/ 28 h 423"/>
                  <a:gd name="T8" fmla="*/ 417 w 468"/>
                  <a:gd name="T9" fmla="*/ 84 h 423"/>
                  <a:gd name="T10" fmla="*/ 433 w 468"/>
                  <a:gd name="T11" fmla="*/ 132 h 423"/>
                  <a:gd name="T12" fmla="*/ 463 w 468"/>
                  <a:gd name="T13" fmla="*/ 200 h 423"/>
                  <a:gd name="T14" fmla="*/ 463 w 468"/>
                  <a:gd name="T15" fmla="*/ 296 h 423"/>
                  <a:gd name="T16" fmla="*/ 437 w 468"/>
                  <a:gd name="T17" fmla="*/ 348 h 423"/>
                  <a:gd name="T18" fmla="*/ 429 w 468"/>
                  <a:gd name="T19" fmla="*/ 404 h 423"/>
                  <a:gd name="T20" fmla="*/ 425 w 468"/>
                  <a:gd name="T21" fmla="*/ 420 h 423"/>
                  <a:gd name="T22" fmla="*/ 393 w 468"/>
                  <a:gd name="T23" fmla="*/ 388 h 423"/>
                  <a:gd name="T24" fmla="*/ 369 w 468"/>
                  <a:gd name="T25" fmla="*/ 372 h 423"/>
                  <a:gd name="T26" fmla="*/ 317 w 468"/>
                  <a:gd name="T27" fmla="*/ 360 h 423"/>
                  <a:gd name="T28" fmla="*/ 273 w 468"/>
                  <a:gd name="T29" fmla="*/ 380 h 423"/>
                  <a:gd name="T30" fmla="*/ 237 w 468"/>
                  <a:gd name="T31" fmla="*/ 408 h 423"/>
                  <a:gd name="T32" fmla="*/ 223 w 468"/>
                  <a:gd name="T33" fmla="*/ 392 h 423"/>
                  <a:gd name="T34" fmla="*/ 165 w 468"/>
                  <a:gd name="T35" fmla="*/ 368 h 423"/>
                  <a:gd name="T36" fmla="*/ 105 w 468"/>
                  <a:gd name="T37" fmla="*/ 368 h 423"/>
                  <a:gd name="T38" fmla="*/ 73 w 468"/>
                  <a:gd name="T39" fmla="*/ 400 h 423"/>
                  <a:gd name="T40" fmla="*/ 49 w 468"/>
                  <a:gd name="T41" fmla="*/ 412 h 423"/>
                  <a:gd name="T42" fmla="*/ 31 w 468"/>
                  <a:gd name="T43" fmla="*/ 392 h 423"/>
                  <a:gd name="T44" fmla="*/ 13 w 468"/>
                  <a:gd name="T45" fmla="*/ 340 h 423"/>
                  <a:gd name="T46" fmla="*/ 1 w 468"/>
                  <a:gd name="T47" fmla="*/ 272 h 423"/>
                  <a:gd name="T48" fmla="*/ 5 w 468"/>
                  <a:gd name="T49" fmla="*/ 212 h 423"/>
                  <a:gd name="T50" fmla="*/ 31 w 468"/>
                  <a:gd name="T51" fmla="*/ 152 h 423"/>
                  <a:gd name="T52" fmla="*/ 57 w 468"/>
                  <a:gd name="T53" fmla="*/ 100 h 423"/>
                  <a:gd name="T54" fmla="*/ 79 w 468"/>
                  <a:gd name="T55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6CC"/>
                  </a:gs>
                  <a:gs pos="50000">
                    <a:srgbClr val="000099"/>
                  </a:gs>
                  <a:gs pos="100000">
                    <a:srgbClr val="0066CC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00" name="Freeform 8"/>
              <p:cNvSpPr>
                <a:spLocks/>
              </p:cNvSpPr>
              <p:nvPr/>
            </p:nvSpPr>
            <p:spPr bwMode="auto">
              <a:xfrm>
                <a:off x="1962" y="2112"/>
                <a:ext cx="41" cy="136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01" name="Freeform 9"/>
              <p:cNvSpPr>
                <a:spLocks/>
              </p:cNvSpPr>
              <p:nvPr/>
            </p:nvSpPr>
            <p:spPr bwMode="auto">
              <a:xfrm>
                <a:off x="2040" y="2108"/>
                <a:ext cx="111" cy="136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02" name="Freeform 10"/>
              <p:cNvSpPr>
                <a:spLocks/>
              </p:cNvSpPr>
              <p:nvPr/>
            </p:nvSpPr>
            <p:spPr bwMode="auto">
              <a:xfrm>
                <a:off x="1800" y="2105"/>
                <a:ext cx="90" cy="143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03" name="Freeform 11"/>
              <p:cNvSpPr>
                <a:spLocks/>
              </p:cNvSpPr>
              <p:nvPr/>
            </p:nvSpPr>
            <p:spPr bwMode="auto">
              <a:xfrm>
                <a:off x="1831" y="1912"/>
                <a:ext cx="272" cy="203"/>
              </a:xfrm>
              <a:custGeom>
                <a:avLst/>
                <a:gdLst>
                  <a:gd name="T0" fmla="*/ 6 w 313"/>
                  <a:gd name="T1" fmla="*/ 212 h 215"/>
                  <a:gd name="T2" fmla="*/ 44 w 313"/>
                  <a:gd name="T3" fmla="*/ 208 h 215"/>
                  <a:gd name="T4" fmla="*/ 264 w 313"/>
                  <a:gd name="T5" fmla="*/ 204 h 215"/>
                  <a:gd name="T6" fmla="*/ 304 w 313"/>
                  <a:gd name="T7" fmla="*/ 204 h 215"/>
                  <a:gd name="T8" fmla="*/ 312 w 313"/>
                  <a:gd name="T9" fmla="*/ 152 h 215"/>
                  <a:gd name="T10" fmla="*/ 308 w 313"/>
                  <a:gd name="T11" fmla="*/ 92 h 215"/>
                  <a:gd name="T12" fmla="*/ 284 w 313"/>
                  <a:gd name="T13" fmla="*/ 40 h 215"/>
                  <a:gd name="T14" fmla="*/ 248 w 313"/>
                  <a:gd name="T15" fmla="*/ 20 h 215"/>
                  <a:gd name="T16" fmla="*/ 204 w 313"/>
                  <a:gd name="T17" fmla="*/ 4 h 215"/>
                  <a:gd name="T18" fmla="*/ 160 w 313"/>
                  <a:gd name="T19" fmla="*/ 44 h 215"/>
                  <a:gd name="T20" fmla="*/ 152 w 313"/>
                  <a:gd name="T21" fmla="*/ 44 h 215"/>
                  <a:gd name="T22" fmla="*/ 108 w 313"/>
                  <a:gd name="T23" fmla="*/ 8 h 215"/>
                  <a:gd name="T24" fmla="*/ 80 w 313"/>
                  <a:gd name="T25" fmla="*/ 16 h 215"/>
                  <a:gd name="T26" fmla="*/ 44 w 313"/>
                  <a:gd name="T27" fmla="*/ 48 h 215"/>
                  <a:gd name="T28" fmla="*/ 16 w 313"/>
                  <a:gd name="T29" fmla="*/ 84 h 215"/>
                  <a:gd name="T30" fmla="*/ 6 w 313"/>
                  <a:gd name="T31" fmla="*/ 116 h 215"/>
                  <a:gd name="T32" fmla="*/ 6 w 313"/>
                  <a:gd name="T33" fmla="*/ 164 h 215"/>
                  <a:gd name="T34" fmla="*/ 0 w 313"/>
                  <a:gd name="T35" fmla="*/ 192 h 215"/>
                  <a:gd name="T36" fmla="*/ 6 w 313"/>
                  <a:gd name="T37" fmla="*/ 21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04" name="Freeform 12"/>
              <p:cNvSpPr>
                <a:spLocks/>
              </p:cNvSpPr>
              <p:nvPr/>
            </p:nvSpPr>
            <p:spPr bwMode="auto">
              <a:xfrm>
                <a:off x="2045" y="1910"/>
                <a:ext cx="171" cy="301"/>
              </a:xfrm>
              <a:custGeom>
                <a:avLst/>
                <a:gdLst>
                  <a:gd name="T0" fmla="*/ 0 w 198"/>
                  <a:gd name="T1" fmla="*/ 23 h 320"/>
                  <a:gd name="T2" fmla="*/ 74 w 198"/>
                  <a:gd name="T3" fmla="*/ 7 h 320"/>
                  <a:gd name="T4" fmla="*/ 154 w 198"/>
                  <a:gd name="T5" fmla="*/ 67 h 320"/>
                  <a:gd name="T6" fmla="*/ 166 w 198"/>
                  <a:gd name="T7" fmla="*/ 135 h 320"/>
                  <a:gd name="T8" fmla="*/ 170 w 198"/>
                  <a:gd name="T9" fmla="*/ 179 h 320"/>
                  <a:gd name="T10" fmla="*/ 178 w 198"/>
                  <a:gd name="T11" fmla="*/ 243 h 320"/>
                  <a:gd name="T12" fmla="*/ 192 w 198"/>
                  <a:gd name="T13" fmla="*/ 263 h 320"/>
                  <a:gd name="T14" fmla="*/ 144 w 198"/>
                  <a:gd name="T15" fmla="*/ 311 h 320"/>
                  <a:gd name="T16" fmla="*/ 118 w 198"/>
                  <a:gd name="T17" fmla="*/ 315 h 320"/>
                  <a:gd name="T18" fmla="*/ 98 w 198"/>
                  <a:gd name="T19" fmla="*/ 287 h 320"/>
                  <a:gd name="T20" fmla="*/ 58 w 198"/>
                  <a:gd name="T21" fmla="*/ 219 h 320"/>
                  <a:gd name="T22" fmla="*/ 66 w 198"/>
                  <a:gd name="T23" fmla="*/ 183 h 320"/>
                  <a:gd name="T24" fmla="*/ 66 w 198"/>
                  <a:gd name="T25" fmla="*/ 123 h 320"/>
                  <a:gd name="T26" fmla="*/ 48 w 198"/>
                  <a:gd name="T27" fmla="*/ 71 h 320"/>
                  <a:gd name="T28" fmla="*/ 34 w 198"/>
                  <a:gd name="T29" fmla="*/ 39 h 320"/>
                  <a:gd name="T30" fmla="*/ 0 w 198"/>
                  <a:gd name="T31" fmla="*/ 2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05" name="Freeform 13"/>
              <p:cNvSpPr>
                <a:spLocks/>
              </p:cNvSpPr>
              <p:nvPr/>
            </p:nvSpPr>
            <p:spPr bwMode="auto">
              <a:xfrm>
                <a:off x="2133" y="2105"/>
                <a:ext cx="87" cy="108"/>
              </a:xfrm>
              <a:custGeom>
                <a:avLst/>
                <a:gdLst>
                  <a:gd name="T0" fmla="*/ 76 w 100"/>
                  <a:gd name="T1" fmla="*/ 4 h 116"/>
                  <a:gd name="T2" fmla="*/ 76 w 100"/>
                  <a:gd name="T3" fmla="*/ 0 h 116"/>
                  <a:gd name="T4" fmla="*/ 100 w 100"/>
                  <a:gd name="T5" fmla="*/ 56 h 116"/>
                  <a:gd name="T6" fmla="*/ 28 w 100"/>
                  <a:gd name="T7" fmla="*/ 116 h 116"/>
                  <a:gd name="T8" fmla="*/ 0 w 100"/>
                  <a:gd name="T9" fmla="*/ 80 h 116"/>
                  <a:gd name="T10" fmla="*/ 76 w 100"/>
                  <a:gd name="T11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06" name="Freeform 14"/>
              <p:cNvSpPr>
                <a:spLocks/>
              </p:cNvSpPr>
              <p:nvPr/>
            </p:nvSpPr>
            <p:spPr bwMode="auto">
              <a:xfrm>
                <a:off x="1709" y="1914"/>
                <a:ext cx="193" cy="304"/>
              </a:xfrm>
              <a:custGeom>
                <a:avLst/>
                <a:gdLst>
                  <a:gd name="T0" fmla="*/ 221 w 222"/>
                  <a:gd name="T1" fmla="*/ 24 h 322"/>
                  <a:gd name="T2" fmla="*/ 185 w 222"/>
                  <a:gd name="T3" fmla="*/ 2 h 322"/>
                  <a:gd name="T4" fmla="*/ 121 w 222"/>
                  <a:gd name="T5" fmla="*/ 10 h 322"/>
                  <a:gd name="T6" fmla="*/ 47 w 222"/>
                  <a:gd name="T7" fmla="*/ 60 h 322"/>
                  <a:gd name="T8" fmla="*/ 35 w 222"/>
                  <a:gd name="T9" fmla="*/ 128 h 322"/>
                  <a:gd name="T10" fmla="*/ 31 w 222"/>
                  <a:gd name="T11" fmla="*/ 172 h 322"/>
                  <a:gd name="T12" fmla="*/ 23 w 222"/>
                  <a:gd name="T13" fmla="*/ 236 h 322"/>
                  <a:gd name="T14" fmla="*/ 9 w 222"/>
                  <a:gd name="T15" fmla="*/ 256 h 322"/>
                  <a:gd name="T16" fmla="*/ 77 w 222"/>
                  <a:gd name="T17" fmla="*/ 298 h 322"/>
                  <a:gd name="T18" fmla="*/ 117 w 222"/>
                  <a:gd name="T19" fmla="*/ 318 h 322"/>
                  <a:gd name="T20" fmla="*/ 125 w 222"/>
                  <a:gd name="T21" fmla="*/ 274 h 322"/>
                  <a:gd name="T22" fmla="*/ 143 w 222"/>
                  <a:gd name="T23" fmla="*/ 212 h 322"/>
                  <a:gd name="T24" fmla="*/ 145 w 222"/>
                  <a:gd name="T25" fmla="*/ 178 h 322"/>
                  <a:gd name="T26" fmla="*/ 145 w 222"/>
                  <a:gd name="T27" fmla="*/ 148 h 322"/>
                  <a:gd name="T28" fmla="*/ 157 w 222"/>
                  <a:gd name="T29" fmla="*/ 84 h 322"/>
                  <a:gd name="T30" fmla="*/ 165 w 222"/>
                  <a:gd name="T31" fmla="*/ 72 h 322"/>
                  <a:gd name="T32" fmla="*/ 181 w 222"/>
                  <a:gd name="T33" fmla="*/ 56 h 322"/>
                  <a:gd name="T34" fmla="*/ 221 w 222"/>
                  <a:gd name="T35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07" name="Freeform 15"/>
              <p:cNvSpPr>
                <a:spLocks/>
              </p:cNvSpPr>
              <p:nvPr/>
            </p:nvSpPr>
            <p:spPr bwMode="auto">
              <a:xfrm>
                <a:off x="1721" y="2112"/>
                <a:ext cx="97" cy="98"/>
              </a:xfrm>
              <a:custGeom>
                <a:avLst/>
                <a:gdLst>
                  <a:gd name="T0" fmla="*/ 20 w 112"/>
                  <a:gd name="T1" fmla="*/ 0 h 104"/>
                  <a:gd name="T2" fmla="*/ 16 w 112"/>
                  <a:gd name="T3" fmla="*/ 0 h 104"/>
                  <a:gd name="T4" fmla="*/ 0 w 112"/>
                  <a:gd name="T5" fmla="*/ 44 h 104"/>
                  <a:gd name="T6" fmla="*/ 100 w 112"/>
                  <a:gd name="T7" fmla="*/ 104 h 104"/>
                  <a:gd name="T8" fmla="*/ 112 w 112"/>
                  <a:gd name="T9" fmla="*/ 64 h 104"/>
                  <a:gd name="T10" fmla="*/ 20 w 112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08" name="Freeform 16"/>
              <p:cNvSpPr>
                <a:spLocks/>
              </p:cNvSpPr>
              <p:nvPr/>
            </p:nvSpPr>
            <p:spPr bwMode="auto">
              <a:xfrm>
                <a:off x="1889" y="1886"/>
                <a:ext cx="73" cy="90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09" name="Freeform 17"/>
              <p:cNvSpPr>
                <a:spLocks/>
              </p:cNvSpPr>
              <p:nvPr/>
            </p:nvSpPr>
            <p:spPr bwMode="auto">
              <a:xfrm flipH="1">
                <a:off x="1962" y="1886"/>
                <a:ext cx="72" cy="90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10" name="Freeform 18"/>
              <p:cNvSpPr>
                <a:spLocks/>
              </p:cNvSpPr>
              <p:nvPr/>
            </p:nvSpPr>
            <p:spPr bwMode="auto">
              <a:xfrm>
                <a:off x="1968" y="2112"/>
                <a:ext cx="6" cy="376"/>
              </a:xfrm>
              <a:custGeom>
                <a:avLst/>
                <a:gdLst>
                  <a:gd name="T0" fmla="*/ 0 w 8"/>
                  <a:gd name="T1" fmla="*/ 0 h 400"/>
                  <a:gd name="T2" fmla="*/ 8 w 8"/>
                  <a:gd name="T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11" name="Freeform 19"/>
              <p:cNvSpPr>
                <a:spLocks/>
              </p:cNvSpPr>
              <p:nvPr/>
            </p:nvSpPr>
            <p:spPr bwMode="auto">
              <a:xfrm>
                <a:off x="1964" y="1950"/>
                <a:ext cx="1" cy="150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12" name="Freeform 20" descr="Коричневый мрамор"/>
              <p:cNvSpPr>
                <a:spLocks/>
              </p:cNvSpPr>
              <p:nvPr/>
            </p:nvSpPr>
            <p:spPr bwMode="auto">
              <a:xfrm>
                <a:off x="1809" y="2448"/>
                <a:ext cx="341" cy="90"/>
              </a:xfrm>
              <a:custGeom>
                <a:avLst/>
                <a:gdLst>
                  <a:gd name="T0" fmla="*/ 10 w 352"/>
                  <a:gd name="T1" fmla="*/ 49 h 95"/>
                  <a:gd name="T2" fmla="*/ 11 w 352"/>
                  <a:gd name="T3" fmla="*/ 86 h 95"/>
                  <a:gd name="T4" fmla="*/ 59 w 352"/>
                  <a:gd name="T5" fmla="*/ 86 h 95"/>
                  <a:gd name="T6" fmla="*/ 181 w 352"/>
                  <a:gd name="T7" fmla="*/ 88 h 95"/>
                  <a:gd name="T8" fmla="*/ 328 w 352"/>
                  <a:gd name="T9" fmla="*/ 88 h 95"/>
                  <a:gd name="T10" fmla="*/ 325 w 352"/>
                  <a:gd name="T11" fmla="*/ 43 h 95"/>
                  <a:gd name="T12" fmla="*/ 244 w 352"/>
                  <a:gd name="T13" fmla="*/ 1 h 95"/>
                  <a:gd name="T14" fmla="*/ 181 w 352"/>
                  <a:gd name="T15" fmla="*/ 40 h 95"/>
                  <a:gd name="T16" fmla="*/ 187 w 352"/>
                  <a:gd name="T17" fmla="*/ 85 h 95"/>
                  <a:gd name="T18" fmla="*/ 154 w 352"/>
                  <a:gd name="T19" fmla="*/ 34 h 95"/>
                  <a:gd name="T20" fmla="*/ 70 w 352"/>
                  <a:gd name="T21" fmla="*/ 7 h 95"/>
                  <a:gd name="T22" fmla="*/ 10 w 352"/>
                  <a:gd name="T23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2" h="95">
                    <a:moveTo>
                      <a:pt x="10" y="49"/>
                    </a:moveTo>
                    <a:cubicBezTo>
                      <a:pt x="0" y="62"/>
                      <a:pt x="3" y="80"/>
                      <a:pt x="11" y="86"/>
                    </a:cubicBezTo>
                    <a:cubicBezTo>
                      <a:pt x="19" y="92"/>
                      <a:pt x="31" y="86"/>
                      <a:pt x="59" y="86"/>
                    </a:cubicBezTo>
                    <a:cubicBezTo>
                      <a:pt x="87" y="86"/>
                      <a:pt x="136" y="88"/>
                      <a:pt x="181" y="88"/>
                    </a:cubicBezTo>
                    <a:cubicBezTo>
                      <a:pt x="226" y="88"/>
                      <a:pt x="304" y="95"/>
                      <a:pt x="328" y="88"/>
                    </a:cubicBezTo>
                    <a:cubicBezTo>
                      <a:pt x="352" y="81"/>
                      <a:pt x="339" y="58"/>
                      <a:pt x="325" y="43"/>
                    </a:cubicBezTo>
                    <a:cubicBezTo>
                      <a:pt x="311" y="28"/>
                      <a:pt x="268" y="2"/>
                      <a:pt x="244" y="1"/>
                    </a:cubicBezTo>
                    <a:cubicBezTo>
                      <a:pt x="220" y="0"/>
                      <a:pt x="191" y="26"/>
                      <a:pt x="181" y="40"/>
                    </a:cubicBezTo>
                    <a:cubicBezTo>
                      <a:pt x="171" y="54"/>
                      <a:pt x="191" y="86"/>
                      <a:pt x="187" y="85"/>
                    </a:cubicBezTo>
                    <a:cubicBezTo>
                      <a:pt x="183" y="84"/>
                      <a:pt x="173" y="47"/>
                      <a:pt x="154" y="34"/>
                    </a:cubicBezTo>
                    <a:cubicBezTo>
                      <a:pt x="135" y="21"/>
                      <a:pt x="94" y="4"/>
                      <a:pt x="70" y="7"/>
                    </a:cubicBezTo>
                    <a:cubicBezTo>
                      <a:pt x="46" y="10"/>
                      <a:pt x="20" y="36"/>
                      <a:pt x="10" y="49"/>
                    </a:cubicBezTo>
                    <a:close/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grpSp>
            <p:nvGrpSpPr>
              <p:cNvPr id="8213" name="Group 21"/>
              <p:cNvGrpSpPr>
                <a:grpSpLocks/>
              </p:cNvGrpSpPr>
              <p:nvPr/>
            </p:nvGrpSpPr>
            <p:grpSpPr bwMode="auto">
              <a:xfrm>
                <a:off x="1680" y="1488"/>
                <a:ext cx="581" cy="789"/>
                <a:chOff x="1680" y="1488"/>
                <a:chExt cx="581" cy="789"/>
              </a:xfrm>
            </p:grpSpPr>
            <p:sp>
              <p:nvSpPr>
                <p:cNvPr id="8214" name="Freeform 22"/>
                <p:cNvSpPr>
                  <a:spLocks/>
                </p:cNvSpPr>
                <p:nvPr/>
              </p:nvSpPr>
              <p:spPr bwMode="auto">
                <a:xfrm>
                  <a:off x="1771" y="1488"/>
                  <a:ext cx="387" cy="287"/>
                </a:xfrm>
                <a:custGeom>
                  <a:avLst/>
                  <a:gdLst>
                    <a:gd name="T0" fmla="*/ 378 w 400"/>
                    <a:gd name="T1" fmla="*/ 286 h 301"/>
                    <a:gd name="T2" fmla="*/ 399 w 400"/>
                    <a:gd name="T3" fmla="*/ 220 h 301"/>
                    <a:gd name="T4" fmla="*/ 384 w 400"/>
                    <a:gd name="T5" fmla="*/ 202 h 301"/>
                    <a:gd name="T6" fmla="*/ 387 w 400"/>
                    <a:gd name="T7" fmla="*/ 166 h 301"/>
                    <a:gd name="T8" fmla="*/ 360 w 400"/>
                    <a:gd name="T9" fmla="*/ 151 h 301"/>
                    <a:gd name="T10" fmla="*/ 366 w 400"/>
                    <a:gd name="T11" fmla="*/ 121 h 301"/>
                    <a:gd name="T12" fmla="*/ 351 w 400"/>
                    <a:gd name="T13" fmla="*/ 124 h 301"/>
                    <a:gd name="T14" fmla="*/ 294 w 400"/>
                    <a:gd name="T15" fmla="*/ 67 h 301"/>
                    <a:gd name="T16" fmla="*/ 267 w 400"/>
                    <a:gd name="T17" fmla="*/ 64 h 301"/>
                    <a:gd name="T18" fmla="*/ 247 w 400"/>
                    <a:gd name="T19" fmla="*/ 53 h 301"/>
                    <a:gd name="T20" fmla="*/ 261 w 400"/>
                    <a:gd name="T21" fmla="*/ 28 h 301"/>
                    <a:gd name="T22" fmla="*/ 282 w 400"/>
                    <a:gd name="T23" fmla="*/ 31 h 301"/>
                    <a:gd name="T24" fmla="*/ 264 w 400"/>
                    <a:gd name="T25" fmla="*/ 1 h 301"/>
                    <a:gd name="T26" fmla="*/ 228 w 400"/>
                    <a:gd name="T27" fmla="*/ 40 h 301"/>
                    <a:gd name="T28" fmla="*/ 219 w 400"/>
                    <a:gd name="T29" fmla="*/ 55 h 301"/>
                    <a:gd name="T30" fmla="*/ 192 w 400"/>
                    <a:gd name="T31" fmla="*/ 10 h 301"/>
                    <a:gd name="T32" fmla="*/ 186 w 400"/>
                    <a:gd name="T33" fmla="*/ 22 h 301"/>
                    <a:gd name="T34" fmla="*/ 204 w 400"/>
                    <a:gd name="T35" fmla="*/ 55 h 301"/>
                    <a:gd name="T36" fmla="*/ 162 w 400"/>
                    <a:gd name="T37" fmla="*/ 10 h 301"/>
                    <a:gd name="T38" fmla="*/ 144 w 400"/>
                    <a:gd name="T39" fmla="*/ 16 h 301"/>
                    <a:gd name="T40" fmla="*/ 120 w 400"/>
                    <a:gd name="T41" fmla="*/ 19 h 301"/>
                    <a:gd name="T42" fmla="*/ 114 w 400"/>
                    <a:gd name="T43" fmla="*/ 34 h 301"/>
                    <a:gd name="T44" fmla="*/ 147 w 400"/>
                    <a:gd name="T45" fmla="*/ 37 h 301"/>
                    <a:gd name="T46" fmla="*/ 159 w 400"/>
                    <a:gd name="T47" fmla="*/ 58 h 301"/>
                    <a:gd name="T48" fmla="*/ 126 w 400"/>
                    <a:gd name="T49" fmla="*/ 55 h 301"/>
                    <a:gd name="T50" fmla="*/ 114 w 400"/>
                    <a:gd name="T51" fmla="*/ 73 h 301"/>
                    <a:gd name="T52" fmla="*/ 93 w 400"/>
                    <a:gd name="T53" fmla="*/ 79 h 301"/>
                    <a:gd name="T54" fmla="*/ 72 w 400"/>
                    <a:gd name="T55" fmla="*/ 94 h 301"/>
                    <a:gd name="T56" fmla="*/ 54 w 400"/>
                    <a:gd name="T57" fmla="*/ 106 h 301"/>
                    <a:gd name="T58" fmla="*/ 60 w 400"/>
                    <a:gd name="T59" fmla="*/ 124 h 301"/>
                    <a:gd name="T60" fmla="*/ 45 w 400"/>
                    <a:gd name="T61" fmla="*/ 142 h 301"/>
                    <a:gd name="T62" fmla="*/ 27 w 400"/>
                    <a:gd name="T63" fmla="*/ 154 h 301"/>
                    <a:gd name="T64" fmla="*/ 12 w 400"/>
                    <a:gd name="T65" fmla="*/ 214 h 301"/>
                    <a:gd name="T66" fmla="*/ 3 w 400"/>
                    <a:gd name="T67" fmla="*/ 274 h 301"/>
                    <a:gd name="T68" fmla="*/ 33 w 400"/>
                    <a:gd name="T69" fmla="*/ 301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00" h="301">
                      <a:moveTo>
                        <a:pt x="378" y="286"/>
                      </a:moveTo>
                      <a:cubicBezTo>
                        <a:pt x="381" y="275"/>
                        <a:pt x="398" y="234"/>
                        <a:pt x="399" y="220"/>
                      </a:cubicBezTo>
                      <a:cubicBezTo>
                        <a:pt x="400" y="206"/>
                        <a:pt x="386" y="211"/>
                        <a:pt x="384" y="202"/>
                      </a:cubicBezTo>
                      <a:cubicBezTo>
                        <a:pt x="382" y="193"/>
                        <a:pt x="391" y="174"/>
                        <a:pt x="387" y="166"/>
                      </a:cubicBezTo>
                      <a:cubicBezTo>
                        <a:pt x="383" y="158"/>
                        <a:pt x="363" y="158"/>
                        <a:pt x="360" y="151"/>
                      </a:cubicBezTo>
                      <a:cubicBezTo>
                        <a:pt x="357" y="144"/>
                        <a:pt x="367" y="125"/>
                        <a:pt x="366" y="121"/>
                      </a:cubicBezTo>
                      <a:cubicBezTo>
                        <a:pt x="365" y="117"/>
                        <a:pt x="363" y="133"/>
                        <a:pt x="351" y="124"/>
                      </a:cubicBezTo>
                      <a:cubicBezTo>
                        <a:pt x="339" y="115"/>
                        <a:pt x="308" y="77"/>
                        <a:pt x="294" y="67"/>
                      </a:cubicBezTo>
                      <a:cubicBezTo>
                        <a:pt x="280" y="57"/>
                        <a:pt x="275" y="66"/>
                        <a:pt x="267" y="64"/>
                      </a:cubicBezTo>
                      <a:cubicBezTo>
                        <a:pt x="259" y="62"/>
                        <a:pt x="248" y="59"/>
                        <a:pt x="247" y="53"/>
                      </a:cubicBezTo>
                      <a:cubicBezTo>
                        <a:pt x="246" y="47"/>
                        <a:pt x="255" y="32"/>
                        <a:pt x="261" y="28"/>
                      </a:cubicBezTo>
                      <a:cubicBezTo>
                        <a:pt x="267" y="24"/>
                        <a:pt x="282" y="35"/>
                        <a:pt x="282" y="31"/>
                      </a:cubicBezTo>
                      <a:cubicBezTo>
                        <a:pt x="282" y="27"/>
                        <a:pt x="273" y="0"/>
                        <a:pt x="264" y="1"/>
                      </a:cubicBezTo>
                      <a:cubicBezTo>
                        <a:pt x="255" y="2"/>
                        <a:pt x="235" y="31"/>
                        <a:pt x="228" y="40"/>
                      </a:cubicBezTo>
                      <a:cubicBezTo>
                        <a:pt x="221" y="49"/>
                        <a:pt x="225" y="60"/>
                        <a:pt x="219" y="55"/>
                      </a:cubicBezTo>
                      <a:cubicBezTo>
                        <a:pt x="213" y="50"/>
                        <a:pt x="197" y="15"/>
                        <a:pt x="192" y="10"/>
                      </a:cubicBezTo>
                      <a:cubicBezTo>
                        <a:pt x="187" y="5"/>
                        <a:pt x="184" y="15"/>
                        <a:pt x="186" y="22"/>
                      </a:cubicBezTo>
                      <a:cubicBezTo>
                        <a:pt x="188" y="29"/>
                        <a:pt x="208" y="57"/>
                        <a:pt x="204" y="55"/>
                      </a:cubicBezTo>
                      <a:cubicBezTo>
                        <a:pt x="200" y="53"/>
                        <a:pt x="172" y="17"/>
                        <a:pt x="162" y="10"/>
                      </a:cubicBezTo>
                      <a:cubicBezTo>
                        <a:pt x="152" y="3"/>
                        <a:pt x="151" y="15"/>
                        <a:pt x="144" y="16"/>
                      </a:cubicBezTo>
                      <a:cubicBezTo>
                        <a:pt x="137" y="17"/>
                        <a:pt x="125" y="16"/>
                        <a:pt x="120" y="19"/>
                      </a:cubicBezTo>
                      <a:cubicBezTo>
                        <a:pt x="115" y="22"/>
                        <a:pt x="110" y="31"/>
                        <a:pt x="114" y="34"/>
                      </a:cubicBezTo>
                      <a:cubicBezTo>
                        <a:pt x="118" y="37"/>
                        <a:pt x="140" y="33"/>
                        <a:pt x="147" y="37"/>
                      </a:cubicBezTo>
                      <a:cubicBezTo>
                        <a:pt x="154" y="41"/>
                        <a:pt x="163" y="55"/>
                        <a:pt x="159" y="58"/>
                      </a:cubicBezTo>
                      <a:cubicBezTo>
                        <a:pt x="155" y="61"/>
                        <a:pt x="133" y="53"/>
                        <a:pt x="126" y="55"/>
                      </a:cubicBezTo>
                      <a:cubicBezTo>
                        <a:pt x="119" y="57"/>
                        <a:pt x="119" y="69"/>
                        <a:pt x="114" y="73"/>
                      </a:cubicBezTo>
                      <a:cubicBezTo>
                        <a:pt x="109" y="77"/>
                        <a:pt x="100" y="76"/>
                        <a:pt x="93" y="79"/>
                      </a:cubicBezTo>
                      <a:cubicBezTo>
                        <a:pt x="86" y="82"/>
                        <a:pt x="79" y="89"/>
                        <a:pt x="72" y="94"/>
                      </a:cubicBezTo>
                      <a:cubicBezTo>
                        <a:pt x="65" y="99"/>
                        <a:pt x="56" y="101"/>
                        <a:pt x="54" y="106"/>
                      </a:cubicBezTo>
                      <a:cubicBezTo>
                        <a:pt x="52" y="111"/>
                        <a:pt x="61" y="118"/>
                        <a:pt x="60" y="124"/>
                      </a:cubicBezTo>
                      <a:cubicBezTo>
                        <a:pt x="59" y="130"/>
                        <a:pt x="51" y="137"/>
                        <a:pt x="45" y="142"/>
                      </a:cubicBezTo>
                      <a:cubicBezTo>
                        <a:pt x="39" y="147"/>
                        <a:pt x="33" y="142"/>
                        <a:pt x="27" y="154"/>
                      </a:cubicBezTo>
                      <a:cubicBezTo>
                        <a:pt x="21" y="166"/>
                        <a:pt x="16" y="194"/>
                        <a:pt x="12" y="214"/>
                      </a:cubicBezTo>
                      <a:cubicBezTo>
                        <a:pt x="8" y="234"/>
                        <a:pt x="0" y="260"/>
                        <a:pt x="3" y="274"/>
                      </a:cubicBezTo>
                      <a:cubicBezTo>
                        <a:pt x="6" y="288"/>
                        <a:pt x="27" y="295"/>
                        <a:pt x="33" y="301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2"/>
                    </a:gs>
                    <a:gs pos="50000">
                      <a:srgbClr val="333333"/>
                    </a:gs>
                    <a:gs pos="100000">
                      <a:schemeClr val="bg2"/>
                    </a:gs>
                  </a:gsLst>
                  <a:lin ang="18900000" scaled="1"/>
                </a:gra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15" name="Freeform 23"/>
                <p:cNvSpPr>
                  <a:spLocks/>
                </p:cNvSpPr>
                <p:nvPr/>
              </p:nvSpPr>
              <p:spPr bwMode="auto">
                <a:xfrm>
                  <a:off x="2159" y="2166"/>
                  <a:ext cx="102" cy="111"/>
                </a:xfrm>
                <a:custGeom>
                  <a:avLst/>
                  <a:gdLst>
                    <a:gd name="T0" fmla="*/ 56 w 105"/>
                    <a:gd name="T1" fmla="*/ 0 h 117"/>
                    <a:gd name="T2" fmla="*/ 95 w 105"/>
                    <a:gd name="T3" fmla="*/ 33 h 117"/>
                    <a:gd name="T4" fmla="*/ 101 w 105"/>
                    <a:gd name="T5" fmla="*/ 81 h 117"/>
                    <a:gd name="T6" fmla="*/ 68 w 105"/>
                    <a:gd name="T7" fmla="*/ 96 h 117"/>
                    <a:gd name="T8" fmla="*/ 38 w 105"/>
                    <a:gd name="T9" fmla="*/ 114 h 117"/>
                    <a:gd name="T10" fmla="*/ 5 w 105"/>
                    <a:gd name="T11" fmla="*/ 75 h 117"/>
                    <a:gd name="T12" fmla="*/ 5 w 105"/>
                    <a:gd name="T13" fmla="*/ 4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5" h="117">
                      <a:moveTo>
                        <a:pt x="56" y="0"/>
                      </a:moveTo>
                      <a:cubicBezTo>
                        <a:pt x="62" y="5"/>
                        <a:pt x="87" y="20"/>
                        <a:pt x="95" y="33"/>
                      </a:cubicBezTo>
                      <a:cubicBezTo>
                        <a:pt x="103" y="46"/>
                        <a:pt x="105" y="70"/>
                        <a:pt x="101" y="81"/>
                      </a:cubicBezTo>
                      <a:cubicBezTo>
                        <a:pt x="97" y="92"/>
                        <a:pt x="78" y="91"/>
                        <a:pt x="68" y="96"/>
                      </a:cubicBezTo>
                      <a:cubicBezTo>
                        <a:pt x="58" y="101"/>
                        <a:pt x="48" y="117"/>
                        <a:pt x="38" y="114"/>
                      </a:cubicBezTo>
                      <a:cubicBezTo>
                        <a:pt x="28" y="111"/>
                        <a:pt x="10" y="86"/>
                        <a:pt x="5" y="75"/>
                      </a:cubicBezTo>
                      <a:cubicBezTo>
                        <a:pt x="0" y="64"/>
                        <a:pt x="5" y="54"/>
                        <a:pt x="5" y="4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16" name="Freeform 24"/>
                <p:cNvSpPr>
                  <a:spLocks/>
                </p:cNvSpPr>
                <p:nvPr/>
              </p:nvSpPr>
              <p:spPr bwMode="auto">
                <a:xfrm flipH="1">
                  <a:off x="1680" y="2164"/>
                  <a:ext cx="102" cy="111"/>
                </a:xfrm>
                <a:custGeom>
                  <a:avLst/>
                  <a:gdLst>
                    <a:gd name="T0" fmla="*/ 56 w 105"/>
                    <a:gd name="T1" fmla="*/ 0 h 117"/>
                    <a:gd name="T2" fmla="*/ 95 w 105"/>
                    <a:gd name="T3" fmla="*/ 33 h 117"/>
                    <a:gd name="T4" fmla="*/ 101 w 105"/>
                    <a:gd name="T5" fmla="*/ 81 h 117"/>
                    <a:gd name="T6" fmla="*/ 68 w 105"/>
                    <a:gd name="T7" fmla="*/ 96 h 117"/>
                    <a:gd name="T8" fmla="*/ 38 w 105"/>
                    <a:gd name="T9" fmla="*/ 114 h 117"/>
                    <a:gd name="T10" fmla="*/ 5 w 105"/>
                    <a:gd name="T11" fmla="*/ 75 h 117"/>
                    <a:gd name="T12" fmla="*/ 5 w 105"/>
                    <a:gd name="T13" fmla="*/ 4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5" h="117">
                      <a:moveTo>
                        <a:pt x="56" y="0"/>
                      </a:moveTo>
                      <a:cubicBezTo>
                        <a:pt x="62" y="5"/>
                        <a:pt x="87" y="20"/>
                        <a:pt x="95" y="33"/>
                      </a:cubicBezTo>
                      <a:cubicBezTo>
                        <a:pt x="103" y="46"/>
                        <a:pt x="105" y="70"/>
                        <a:pt x="101" y="81"/>
                      </a:cubicBezTo>
                      <a:cubicBezTo>
                        <a:pt x="97" y="92"/>
                        <a:pt x="78" y="91"/>
                        <a:pt x="68" y="96"/>
                      </a:cubicBezTo>
                      <a:cubicBezTo>
                        <a:pt x="58" y="101"/>
                        <a:pt x="48" y="117"/>
                        <a:pt x="38" y="114"/>
                      </a:cubicBezTo>
                      <a:cubicBezTo>
                        <a:pt x="28" y="111"/>
                        <a:pt x="10" y="86"/>
                        <a:pt x="5" y="75"/>
                      </a:cubicBezTo>
                      <a:cubicBezTo>
                        <a:pt x="0" y="64"/>
                        <a:pt x="5" y="54"/>
                        <a:pt x="5" y="4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17" name="Freeform 25"/>
                <p:cNvSpPr>
                  <a:spLocks/>
                </p:cNvSpPr>
                <p:nvPr/>
              </p:nvSpPr>
              <p:spPr bwMode="auto">
                <a:xfrm>
                  <a:off x="1804" y="1590"/>
                  <a:ext cx="333" cy="347"/>
                </a:xfrm>
                <a:custGeom>
                  <a:avLst/>
                  <a:gdLst>
                    <a:gd name="T0" fmla="*/ 0 w 344"/>
                    <a:gd name="T1" fmla="*/ 194 h 365"/>
                    <a:gd name="T2" fmla="*/ 6 w 344"/>
                    <a:gd name="T3" fmla="*/ 209 h 365"/>
                    <a:gd name="T4" fmla="*/ 36 w 344"/>
                    <a:gd name="T5" fmla="*/ 266 h 365"/>
                    <a:gd name="T6" fmla="*/ 87 w 344"/>
                    <a:gd name="T7" fmla="*/ 308 h 365"/>
                    <a:gd name="T8" fmla="*/ 138 w 344"/>
                    <a:gd name="T9" fmla="*/ 320 h 365"/>
                    <a:gd name="T10" fmla="*/ 144 w 344"/>
                    <a:gd name="T11" fmla="*/ 344 h 365"/>
                    <a:gd name="T12" fmla="*/ 165 w 344"/>
                    <a:gd name="T13" fmla="*/ 365 h 365"/>
                    <a:gd name="T14" fmla="*/ 192 w 344"/>
                    <a:gd name="T15" fmla="*/ 341 h 365"/>
                    <a:gd name="T16" fmla="*/ 207 w 344"/>
                    <a:gd name="T17" fmla="*/ 317 h 365"/>
                    <a:gd name="T18" fmla="*/ 255 w 344"/>
                    <a:gd name="T19" fmla="*/ 308 h 365"/>
                    <a:gd name="T20" fmla="*/ 303 w 344"/>
                    <a:gd name="T21" fmla="*/ 275 h 365"/>
                    <a:gd name="T22" fmla="*/ 342 w 344"/>
                    <a:gd name="T23" fmla="*/ 179 h 365"/>
                    <a:gd name="T24" fmla="*/ 288 w 344"/>
                    <a:gd name="T25" fmla="*/ 98 h 365"/>
                    <a:gd name="T26" fmla="*/ 256 w 344"/>
                    <a:gd name="T27" fmla="*/ 27 h 365"/>
                    <a:gd name="T28" fmla="*/ 208 w 344"/>
                    <a:gd name="T29" fmla="*/ 75 h 365"/>
                    <a:gd name="T30" fmla="*/ 198 w 344"/>
                    <a:gd name="T31" fmla="*/ 56 h 365"/>
                    <a:gd name="T32" fmla="*/ 183 w 344"/>
                    <a:gd name="T33" fmla="*/ 53 h 365"/>
                    <a:gd name="T34" fmla="*/ 112 w 344"/>
                    <a:gd name="T35" fmla="*/ 75 h 365"/>
                    <a:gd name="T36" fmla="*/ 126 w 344"/>
                    <a:gd name="T37" fmla="*/ 41 h 365"/>
                    <a:gd name="T38" fmla="*/ 114 w 344"/>
                    <a:gd name="T39" fmla="*/ 11 h 365"/>
                    <a:gd name="T40" fmla="*/ 54 w 344"/>
                    <a:gd name="T41" fmla="*/ 110 h 365"/>
                    <a:gd name="T42" fmla="*/ 60 w 344"/>
                    <a:gd name="T43" fmla="*/ 137 h 365"/>
                    <a:gd name="T44" fmla="*/ 54 w 344"/>
                    <a:gd name="T45" fmla="*/ 161 h 365"/>
                    <a:gd name="T46" fmla="*/ 36 w 344"/>
                    <a:gd name="T47" fmla="*/ 155 h 365"/>
                    <a:gd name="T48" fmla="*/ 33 w 344"/>
                    <a:gd name="T49" fmla="*/ 119 h 365"/>
                    <a:gd name="T50" fmla="*/ 12 w 344"/>
                    <a:gd name="T51" fmla="*/ 152 h 365"/>
                    <a:gd name="T52" fmla="*/ 12 w 344"/>
                    <a:gd name="T53" fmla="*/ 173 h 365"/>
                    <a:gd name="T54" fmla="*/ 9 w 344"/>
                    <a:gd name="T55" fmla="*/ 185 h 365"/>
                    <a:gd name="T56" fmla="*/ 0 w 344"/>
                    <a:gd name="T57" fmla="*/ 194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44" h="365">
                      <a:moveTo>
                        <a:pt x="0" y="194"/>
                      </a:moveTo>
                      <a:cubicBezTo>
                        <a:pt x="0" y="198"/>
                        <a:pt x="0" y="197"/>
                        <a:pt x="6" y="209"/>
                      </a:cubicBezTo>
                      <a:cubicBezTo>
                        <a:pt x="12" y="221"/>
                        <a:pt x="23" y="250"/>
                        <a:pt x="36" y="266"/>
                      </a:cubicBezTo>
                      <a:cubicBezTo>
                        <a:pt x="49" y="282"/>
                        <a:pt x="70" y="299"/>
                        <a:pt x="87" y="308"/>
                      </a:cubicBezTo>
                      <a:cubicBezTo>
                        <a:pt x="104" y="317"/>
                        <a:pt x="129" y="314"/>
                        <a:pt x="138" y="320"/>
                      </a:cubicBezTo>
                      <a:cubicBezTo>
                        <a:pt x="147" y="326"/>
                        <a:pt x="140" y="337"/>
                        <a:pt x="144" y="344"/>
                      </a:cubicBezTo>
                      <a:cubicBezTo>
                        <a:pt x="148" y="351"/>
                        <a:pt x="157" y="365"/>
                        <a:pt x="165" y="365"/>
                      </a:cubicBezTo>
                      <a:cubicBezTo>
                        <a:pt x="173" y="365"/>
                        <a:pt x="185" y="349"/>
                        <a:pt x="192" y="341"/>
                      </a:cubicBezTo>
                      <a:cubicBezTo>
                        <a:pt x="199" y="333"/>
                        <a:pt x="197" y="322"/>
                        <a:pt x="207" y="317"/>
                      </a:cubicBezTo>
                      <a:cubicBezTo>
                        <a:pt x="217" y="312"/>
                        <a:pt x="239" y="315"/>
                        <a:pt x="255" y="308"/>
                      </a:cubicBezTo>
                      <a:cubicBezTo>
                        <a:pt x="271" y="301"/>
                        <a:pt x="289" y="296"/>
                        <a:pt x="303" y="275"/>
                      </a:cubicBezTo>
                      <a:cubicBezTo>
                        <a:pt x="317" y="254"/>
                        <a:pt x="344" y="208"/>
                        <a:pt x="342" y="179"/>
                      </a:cubicBezTo>
                      <a:cubicBezTo>
                        <a:pt x="340" y="150"/>
                        <a:pt x="302" y="123"/>
                        <a:pt x="288" y="98"/>
                      </a:cubicBezTo>
                      <a:cubicBezTo>
                        <a:pt x="274" y="73"/>
                        <a:pt x="269" y="31"/>
                        <a:pt x="256" y="27"/>
                      </a:cubicBezTo>
                      <a:cubicBezTo>
                        <a:pt x="243" y="23"/>
                        <a:pt x="218" y="70"/>
                        <a:pt x="208" y="75"/>
                      </a:cubicBezTo>
                      <a:cubicBezTo>
                        <a:pt x="198" y="80"/>
                        <a:pt x="202" y="60"/>
                        <a:pt x="198" y="56"/>
                      </a:cubicBezTo>
                      <a:cubicBezTo>
                        <a:pt x="194" y="52"/>
                        <a:pt x="197" y="50"/>
                        <a:pt x="183" y="53"/>
                      </a:cubicBezTo>
                      <a:cubicBezTo>
                        <a:pt x="169" y="56"/>
                        <a:pt x="121" y="77"/>
                        <a:pt x="112" y="75"/>
                      </a:cubicBezTo>
                      <a:cubicBezTo>
                        <a:pt x="103" y="73"/>
                        <a:pt x="126" y="52"/>
                        <a:pt x="126" y="41"/>
                      </a:cubicBezTo>
                      <a:cubicBezTo>
                        <a:pt x="126" y="30"/>
                        <a:pt x="126" y="0"/>
                        <a:pt x="114" y="11"/>
                      </a:cubicBezTo>
                      <a:cubicBezTo>
                        <a:pt x="102" y="22"/>
                        <a:pt x="63" y="89"/>
                        <a:pt x="54" y="110"/>
                      </a:cubicBezTo>
                      <a:cubicBezTo>
                        <a:pt x="45" y="131"/>
                        <a:pt x="60" y="129"/>
                        <a:pt x="60" y="137"/>
                      </a:cubicBezTo>
                      <a:cubicBezTo>
                        <a:pt x="60" y="145"/>
                        <a:pt x="58" y="158"/>
                        <a:pt x="54" y="161"/>
                      </a:cubicBezTo>
                      <a:cubicBezTo>
                        <a:pt x="50" y="164"/>
                        <a:pt x="39" y="162"/>
                        <a:pt x="36" y="155"/>
                      </a:cubicBezTo>
                      <a:cubicBezTo>
                        <a:pt x="33" y="148"/>
                        <a:pt x="37" y="119"/>
                        <a:pt x="33" y="119"/>
                      </a:cubicBezTo>
                      <a:cubicBezTo>
                        <a:pt x="29" y="119"/>
                        <a:pt x="16" y="143"/>
                        <a:pt x="12" y="152"/>
                      </a:cubicBezTo>
                      <a:cubicBezTo>
                        <a:pt x="8" y="161"/>
                        <a:pt x="12" y="168"/>
                        <a:pt x="12" y="173"/>
                      </a:cubicBezTo>
                      <a:cubicBezTo>
                        <a:pt x="12" y="178"/>
                        <a:pt x="11" y="182"/>
                        <a:pt x="9" y="185"/>
                      </a:cubicBezTo>
                      <a:cubicBezTo>
                        <a:pt x="7" y="188"/>
                        <a:pt x="0" y="190"/>
                        <a:pt x="0" y="19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FFC99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18" name="Freeform 26"/>
                <p:cNvSpPr>
                  <a:spLocks/>
                </p:cNvSpPr>
                <p:nvPr/>
              </p:nvSpPr>
              <p:spPr bwMode="auto">
                <a:xfrm>
                  <a:off x="1923" y="1823"/>
                  <a:ext cx="110" cy="31"/>
                </a:xfrm>
                <a:custGeom>
                  <a:avLst/>
                  <a:gdLst>
                    <a:gd name="T0" fmla="*/ 0 w 114"/>
                    <a:gd name="T1" fmla="*/ 0 h 32"/>
                    <a:gd name="T2" fmla="*/ 39 w 114"/>
                    <a:gd name="T3" fmla="*/ 27 h 32"/>
                    <a:gd name="T4" fmla="*/ 60 w 114"/>
                    <a:gd name="T5" fmla="*/ 30 h 32"/>
                    <a:gd name="T6" fmla="*/ 81 w 114"/>
                    <a:gd name="T7" fmla="*/ 27 h 32"/>
                    <a:gd name="T8" fmla="*/ 114 w 114"/>
                    <a:gd name="T9" fmla="*/ 3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32">
                      <a:moveTo>
                        <a:pt x="0" y="0"/>
                      </a:moveTo>
                      <a:cubicBezTo>
                        <a:pt x="7" y="4"/>
                        <a:pt x="29" y="22"/>
                        <a:pt x="39" y="27"/>
                      </a:cubicBezTo>
                      <a:cubicBezTo>
                        <a:pt x="49" y="32"/>
                        <a:pt x="53" y="30"/>
                        <a:pt x="60" y="30"/>
                      </a:cubicBezTo>
                      <a:cubicBezTo>
                        <a:pt x="67" y="30"/>
                        <a:pt x="72" y="32"/>
                        <a:pt x="81" y="27"/>
                      </a:cubicBezTo>
                      <a:cubicBezTo>
                        <a:pt x="90" y="22"/>
                        <a:pt x="107" y="8"/>
                        <a:pt x="114" y="3"/>
                      </a:cubicBezTo>
                    </a:path>
                  </a:pathLst>
                </a:custGeom>
                <a:noFill/>
                <a:ln w="12700" cmpd="sng">
                  <a:solidFill>
                    <a:srgbClr val="D20000"/>
                  </a:solidFill>
                  <a:round/>
                  <a:headEnd type="none" w="med" len="med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19" name="Freeform 27"/>
                <p:cNvSpPr>
                  <a:spLocks/>
                </p:cNvSpPr>
                <p:nvPr/>
              </p:nvSpPr>
              <p:spPr bwMode="auto">
                <a:xfrm>
                  <a:off x="1959" y="1835"/>
                  <a:ext cx="46" cy="9"/>
                </a:xfrm>
                <a:custGeom>
                  <a:avLst/>
                  <a:gdLst>
                    <a:gd name="T0" fmla="*/ 0 w 48"/>
                    <a:gd name="T1" fmla="*/ 10 h 10"/>
                    <a:gd name="T2" fmla="*/ 11 w 48"/>
                    <a:gd name="T3" fmla="*/ 0 h 10"/>
                    <a:gd name="T4" fmla="*/ 23 w 48"/>
                    <a:gd name="T5" fmla="*/ 9 h 10"/>
                    <a:gd name="T6" fmla="*/ 38 w 48"/>
                    <a:gd name="T7" fmla="*/ 0 h 10"/>
                    <a:gd name="T8" fmla="*/ 48 w 48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">
                      <a:moveTo>
                        <a:pt x="0" y="10"/>
                      </a:moveTo>
                      <a:cubicBezTo>
                        <a:pt x="2" y="8"/>
                        <a:pt x="7" y="0"/>
                        <a:pt x="11" y="0"/>
                      </a:cubicBezTo>
                      <a:cubicBezTo>
                        <a:pt x="15" y="0"/>
                        <a:pt x="19" y="9"/>
                        <a:pt x="23" y="9"/>
                      </a:cubicBezTo>
                      <a:cubicBezTo>
                        <a:pt x="27" y="9"/>
                        <a:pt x="34" y="0"/>
                        <a:pt x="38" y="0"/>
                      </a:cubicBezTo>
                      <a:cubicBezTo>
                        <a:pt x="42" y="0"/>
                        <a:pt x="46" y="8"/>
                        <a:pt x="48" y="10"/>
                      </a:cubicBez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20" name="Freeform 28"/>
                <p:cNvSpPr>
                  <a:spLocks/>
                </p:cNvSpPr>
                <p:nvPr/>
              </p:nvSpPr>
              <p:spPr bwMode="auto">
                <a:xfrm>
                  <a:off x="1906" y="1711"/>
                  <a:ext cx="61" cy="26"/>
                </a:xfrm>
                <a:custGeom>
                  <a:avLst/>
                  <a:gdLst>
                    <a:gd name="T0" fmla="*/ 63 w 63"/>
                    <a:gd name="T1" fmla="*/ 16 h 28"/>
                    <a:gd name="T2" fmla="*/ 33 w 63"/>
                    <a:gd name="T3" fmla="*/ 4 h 28"/>
                    <a:gd name="T4" fmla="*/ 24 w 63"/>
                    <a:gd name="T5" fmla="*/ 4 h 28"/>
                    <a:gd name="T6" fmla="*/ 0 w 63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21" name="Freeform 29"/>
                <p:cNvSpPr>
                  <a:spLocks/>
                </p:cNvSpPr>
                <p:nvPr/>
              </p:nvSpPr>
              <p:spPr bwMode="auto">
                <a:xfrm>
                  <a:off x="1926" y="1740"/>
                  <a:ext cx="26" cy="26"/>
                </a:xfrm>
                <a:custGeom>
                  <a:avLst/>
                  <a:gdLst>
                    <a:gd name="T0" fmla="*/ 27 w 27"/>
                    <a:gd name="T1" fmla="*/ 12 h 27"/>
                    <a:gd name="T2" fmla="*/ 12 w 27"/>
                    <a:gd name="T3" fmla="*/ 0 h 27"/>
                    <a:gd name="T4" fmla="*/ 0 w 27"/>
                    <a:gd name="T5" fmla="*/ 15 h 27"/>
                    <a:gd name="T6" fmla="*/ 15 w 27"/>
                    <a:gd name="T7" fmla="*/ 27 h 27"/>
                    <a:gd name="T8" fmla="*/ 27 w 27"/>
                    <a:gd name="T9" fmla="*/ 1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22" name="Freeform 30"/>
                <p:cNvSpPr>
                  <a:spLocks/>
                </p:cNvSpPr>
                <p:nvPr/>
              </p:nvSpPr>
              <p:spPr bwMode="auto">
                <a:xfrm>
                  <a:off x="1905" y="1719"/>
                  <a:ext cx="62" cy="35"/>
                </a:xfrm>
                <a:custGeom>
                  <a:avLst/>
                  <a:gdLst>
                    <a:gd name="T0" fmla="*/ 4 w 64"/>
                    <a:gd name="T1" fmla="*/ 31 h 36"/>
                    <a:gd name="T2" fmla="*/ 4 w 64"/>
                    <a:gd name="T3" fmla="*/ 22 h 36"/>
                    <a:gd name="T4" fmla="*/ 31 w 64"/>
                    <a:gd name="T5" fmla="*/ 1 h 36"/>
                    <a:gd name="T6" fmla="*/ 61 w 64"/>
                    <a:gd name="T7" fmla="*/ 13 h 36"/>
                    <a:gd name="T8" fmla="*/ 52 w 64"/>
                    <a:gd name="T9" fmla="*/ 31 h 36"/>
                    <a:gd name="T10" fmla="*/ 34 w 64"/>
                    <a:gd name="T11" fmla="*/ 19 h 36"/>
                    <a:gd name="T12" fmla="*/ 13 w 64"/>
                    <a:gd name="T13" fmla="*/ 34 h 36"/>
                    <a:gd name="T14" fmla="*/ 4 w 64"/>
                    <a:gd name="T15" fmla="*/ 3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23" name="Freeform 31"/>
                <p:cNvSpPr>
                  <a:spLocks/>
                </p:cNvSpPr>
                <p:nvPr/>
              </p:nvSpPr>
              <p:spPr bwMode="auto">
                <a:xfrm flipH="1">
                  <a:off x="2005" y="1707"/>
                  <a:ext cx="61" cy="27"/>
                </a:xfrm>
                <a:custGeom>
                  <a:avLst/>
                  <a:gdLst>
                    <a:gd name="T0" fmla="*/ 63 w 63"/>
                    <a:gd name="T1" fmla="*/ 16 h 28"/>
                    <a:gd name="T2" fmla="*/ 33 w 63"/>
                    <a:gd name="T3" fmla="*/ 4 h 28"/>
                    <a:gd name="T4" fmla="*/ 24 w 63"/>
                    <a:gd name="T5" fmla="*/ 4 h 28"/>
                    <a:gd name="T6" fmla="*/ 0 w 63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24" name="Freeform 32"/>
                <p:cNvSpPr>
                  <a:spLocks/>
                </p:cNvSpPr>
                <p:nvPr/>
              </p:nvSpPr>
              <p:spPr bwMode="auto">
                <a:xfrm flipH="1">
                  <a:off x="2020" y="1736"/>
                  <a:ext cx="26" cy="26"/>
                </a:xfrm>
                <a:custGeom>
                  <a:avLst/>
                  <a:gdLst>
                    <a:gd name="T0" fmla="*/ 27 w 27"/>
                    <a:gd name="T1" fmla="*/ 12 h 27"/>
                    <a:gd name="T2" fmla="*/ 12 w 27"/>
                    <a:gd name="T3" fmla="*/ 0 h 27"/>
                    <a:gd name="T4" fmla="*/ 0 w 27"/>
                    <a:gd name="T5" fmla="*/ 15 h 27"/>
                    <a:gd name="T6" fmla="*/ 15 w 27"/>
                    <a:gd name="T7" fmla="*/ 27 h 27"/>
                    <a:gd name="T8" fmla="*/ 27 w 27"/>
                    <a:gd name="T9" fmla="*/ 1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25" name="Freeform 33"/>
                <p:cNvSpPr>
                  <a:spLocks/>
                </p:cNvSpPr>
                <p:nvPr/>
              </p:nvSpPr>
              <p:spPr bwMode="auto">
                <a:xfrm flipH="1">
                  <a:off x="2005" y="1716"/>
                  <a:ext cx="62" cy="34"/>
                </a:xfrm>
                <a:custGeom>
                  <a:avLst/>
                  <a:gdLst>
                    <a:gd name="T0" fmla="*/ 4 w 64"/>
                    <a:gd name="T1" fmla="*/ 31 h 36"/>
                    <a:gd name="T2" fmla="*/ 4 w 64"/>
                    <a:gd name="T3" fmla="*/ 22 h 36"/>
                    <a:gd name="T4" fmla="*/ 31 w 64"/>
                    <a:gd name="T5" fmla="*/ 1 h 36"/>
                    <a:gd name="T6" fmla="*/ 61 w 64"/>
                    <a:gd name="T7" fmla="*/ 13 h 36"/>
                    <a:gd name="T8" fmla="*/ 52 w 64"/>
                    <a:gd name="T9" fmla="*/ 31 h 36"/>
                    <a:gd name="T10" fmla="*/ 34 w 64"/>
                    <a:gd name="T11" fmla="*/ 19 h 36"/>
                    <a:gd name="T12" fmla="*/ 13 w 64"/>
                    <a:gd name="T13" fmla="*/ 34 h 36"/>
                    <a:gd name="T14" fmla="*/ 4 w 64"/>
                    <a:gd name="T15" fmla="*/ 3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26" name="Freeform 34"/>
                <p:cNvSpPr>
                  <a:spLocks/>
                </p:cNvSpPr>
                <p:nvPr/>
              </p:nvSpPr>
              <p:spPr bwMode="auto">
                <a:xfrm>
                  <a:off x="1986" y="1681"/>
                  <a:ext cx="99" cy="102"/>
                </a:xfrm>
                <a:custGeom>
                  <a:avLst/>
                  <a:gdLst>
                    <a:gd name="T0" fmla="*/ 4 w 102"/>
                    <a:gd name="T1" fmla="*/ 35 h 107"/>
                    <a:gd name="T2" fmla="*/ 37 w 102"/>
                    <a:gd name="T3" fmla="*/ 5 h 107"/>
                    <a:gd name="T4" fmla="*/ 67 w 102"/>
                    <a:gd name="T5" fmla="*/ 5 h 107"/>
                    <a:gd name="T6" fmla="*/ 97 w 102"/>
                    <a:gd name="T7" fmla="*/ 35 h 107"/>
                    <a:gd name="T8" fmla="*/ 97 w 102"/>
                    <a:gd name="T9" fmla="*/ 68 h 107"/>
                    <a:gd name="T10" fmla="*/ 70 w 102"/>
                    <a:gd name="T11" fmla="*/ 101 h 107"/>
                    <a:gd name="T12" fmla="*/ 40 w 102"/>
                    <a:gd name="T13" fmla="*/ 104 h 107"/>
                    <a:gd name="T14" fmla="*/ 13 w 102"/>
                    <a:gd name="T15" fmla="*/ 92 h 107"/>
                    <a:gd name="T16" fmla="*/ 1 w 102"/>
                    <a:gd name="T17" fmla="*/ 65 h 107"/>
                    <a:gd name="T18" fmla="*/ 4 w 102"/>
                    <a:gd name="T19" fmla="*/ 35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2" h="107">
                      <a:moveTo>
                        <a:pt x="4" y="35"/>
                      </a:moveTo>
                      <a:cubicBezTo>
                        <a:pt x="9" y="25"/>
                        <a:pt x="27" y="10"/>
                        <a:pt x="37" y="5"/>
                      </a:cubicBezTo>
                      <a:cubicBezTo>
                        <a:pt x="47" y="0"/>
                        <a:pt x="57" y="0"/>
                        <a:pt x="67" y="5"/>
                      </a:cubicBezTo>
                      <a:cubicBezTo>
                        <a:pt x="77" y="10"/>
                        <a:pt x="92" y="25"/>
                        <a:pt x="97" y="35"/>
                      </a:cubicBezTo>
                      <a:cubicBezTo>
                        <a:pt x="102" y="45"/>
                        <a:pt x="101" y="57"/>
                        <a:pt x="97" y="68"/>
                      </a:cubicBezTo>
                      <a:cubicBezTo>
                        <a:pt x="93" y="79"/>
                        <a:pt x="79" y="95"/>
                        <a:pt x="70" y="101"/>
                      </a:cubicBezTo>
                      <a:cubicBezTo>
                        <a:pt x="61" y="107"/>
                        <a:pt x="49" y="105"/>
                        <a:pt x="40" y="104"/>
                      </a:cubicBezTo>
                      <a:cubicBezTo>
                        <a:pt x="31" y="103"/>
                        <a:pt x="19" y="98"/>
                        <a:pt x="13" y="92"/>
                      </a:cubicBezTo>
                      <a:cubicBezTo>
                        <a:pt x="7" y="86"/>
                        <a:pt x="2" y="74"/>
                        <a:pt x="1" y="65"/>
                      </a:cubicBezTo>
                      <a:cubicBezTo>
                        <a:pt x="0" y="56"/>
                        <a:pt x="4" y="41"/>
                        <a:pt x="4" y="35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27" name="Freeform 35"/>
                <p:cNvSpPr>
                  <a:spLocks/>
                </p:cNvSpPr>
                <p:nvPr/>
              </p:nvSpPr>
              <p:spPr bwMode="auto">
                <a:xfrm>
                  <a:off x="1883" y="1687"/>
                  <a:ext cx="101" cy="99"/>
                </a:xfrm>
                <a:custGeom>
                  <a:avLst/>
                  <a:gdLst>
                    <a:gd name="T0" fmla="*/ 2 w 104"/>
                    <a:gd name="T1" fmla="*/ 32 h 104"/>
                    <a:gd name="T2" fmla="*/ 29 w 104"/>
                    <a:gd name="T3" fmla="*/ 8 h 104"/>
                    <a:gd name="T4" fmla="*/ 74 w 104"/>
                    <a:gd name="T5" fmla="*/ 5 h 104"/>
                    <a:gd name="T6" fmla="*/ 101 w 104"/>
                    <a:gd name="T7" fmla="*/ 38 h 104"/>
                    <a:gd name="T8" fmla="*/ 95 w 104"/>
                    <a:gd name="T9" fmla="*/ 74 h 104"/>
                    <a:gd name="T10" fmla="*/ 74 w 104"/>
                    <a:gd name="T11" fmla="*/ 98 h 104"/>
                    <a:gd name="T12" fmla="*/ 62 w 104"/>
                    <a:gd name="T13" fmla="*/ 98 h 104"/>
                    <a:gd name="T14" fmla="*/ 32 w 104"/>
                    <a:gd name="T15" fmla="*/ 101 h 104"/>
                    <a:gd name="T16" fmla="*/ 8 w 104"/>
                    <a:gd name="T17" fmla="*/ 80 h 104"/>
                    <a:gd name="T18" fmla="*/ 5 w 104"/>
                    <a:gd name="T19" fmla="*/ 62 h 104"/>
                    <a:gd name="T20" fmla="*/ 2 w 104"/>
                    <a:gd name="T21" fmla="*/ 32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4" h="104">
                      <a:moveTo>
                        <a:pt x="2" y="32"/>
                      </a:moveTo>
                      <a:cubicBezTo>
                        <a:pt x="6" y="23"/>
                        <a:pt x="17" y="12"/>
                        <a:pt x="29" y="8"/>
                      </a:cubicBezTo>
                      <a:cubicBezTo>
                        <a:pt x="41" y="4"/>
                        <a:pt x="62" y="0"/>
                        <a:pt x="74" y="5"/>
                      </a:cubicBezTo>
                      <a:cubicBezTo>
                        <a:pt x="86" y="10"/>
                        <a:pt x="98" y="27"/>
                        <a:pt x="101" y="38"/>
                      </a:cubicBezTo>
                      <a:cubicBezTo>
                        <a:pt x="104" y="49"/>
                        <a:pt x="99" y="64"/>
                        <a:pt x="95" y="74"/>
                      </a:cubicBezTo>
                      <a:cubicBezTo>
                        <a:pt x="91" y="84"/>
                        <a:pt x="79" y="94"/>
                        <a:pt x="74" y="98"/>
                      </a:cubicBezTo>
                      <a:cubicBezTo>
                        <a:pt x="69" y="102"/>
                        <a:pt x="69" y="97"/>
                        <a:pt x="62" y="98"/>
                      </a:cubicBezTo>
                      <a:cubicBezTo>
                        <a:pt x="55" y="99"/>
                        <a:pt x="41" y="104"/>
                        <a:pt x="32" y="101"/>
                      </a:cubicBezTo>
                      <a:cubicBezTo>
                        <a:pt x="23" y="98"/>
                        <a:pt x="12" y="87"/>
                        <a:pt x="8" y="80"/>
                      </a:cubicBezTo>
                      <a:cubicBezTo>
                        <a:pt x="4" y="73"/>
                        <a:pt x="6" y="70"/>
                        <a:pt x="5" y="62"/>
                      </a:cubicBezTo>
                      <a:cubicBezTo>
                        <a:pt x="4" y="54"/>
                        <a:pt x="0" y="40"/>
                        <a:pt x="2" y="32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28" name="Freeform 36"/>
                <p:cNvSpPr>
                  <a:spLocks/>
                </p:cNvSpPr>
                <p:nvPr/>
              </p:nvSpPr>
              <p:spPr bwMode="auto">
                <a:xfrm>
                  <a:off x="2031" y="1766"/>
                  <a:ext cx="67" cy="78"/>
                </a:xfrm>
                <a:custGeom>
                  <a:avLst/>
                  <a:gdLst>
                    <a:gd name="T0" fmla="*/ 60 w 70"/>
                    <a:gd name="T1" fmla="*/ 6 h 82"/>
                    <a:gd name="T2" fmla="*/ 63 w 70"/>
                    <a:gd name="T3" fmla="*/ 39 h 82"/>
                    <a:gd name="T4" fmla="*/ 43 w 70"/>
                    <a:gd name="T5" fmla="*/ 81 h 82"/>
                    <a:gd name="T6" fmla="*/ 3 w 70"/>
                    <a:gd name="T7" fmla="*/ 30 h 82"/>
                    <a:gd name="T8" fmla="*/ 60 w 70"/>
                    <a:gd name="T9" fmla="*/ 6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82">
                      <a:moveTo>
                        <a:pt x="60" y="6"/>
                      </a:moveTo>
                      <a:cubicBezTo>
                        <a:pt x="70" y="8"/>
                        <a:pt x="66" y="27"/>
                        <a:pt x="63" y="39"/>
                      </a:cubicBezTo>
                      <a:cubicBezTo>
                        <a:pt x="60" y="51"/>
                        <a:pt x="53" y="82"/>
                        <a:pt x="43" y="81"/>
                      </a:cubicBezTo>
                      <a:cubicBezTo>
                        <a:pt x="33" y="80"/>
                        <a:pt x="0" y="42"/>
                        <a:pt x="3" y="30"/>
                      </a:cubicBezTo>
                      <a:cubicBezTo>
                        <a:pt x="6" y="18"/>
                        <a:pt x="50" y="0"/>
                        <a:pt x="60" y="6"/>
                      </a:cubicBezTo>
                      <a:close/>
                    </a:path>
                  </a:pathLst>
                </a:custGeom>
                <a:solidFill>
                  <a:srgbClr val="FDA1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8229" name="Freeform 37"/>
                <p:cNvSpPr>
                  <a:spLocks/>
                </p:cNvSpPr>
                <p:nvPr/>
              </p:nvSpPr>
              <p:spPr bwMode="auto">
                <a:xfrm>
                  <a:off x="1866" y="1795"/>
                  <a:ext cx="71" cy="49"/>
                </a:xfrm>
                <a:custGeom>
                  <a:avLst/>
                  <a:gdLst>
                    <a:gd name="T0" fmla="*/ 10 w 73"/>
                    <a:gd name="T1" fmla="*/ 0 h 52"/>
                    <a:gd name="T2" fmla="*/ 7 w 73"/>
                    <a:gd name="T3" fmla="*/ 33 h 52"/>
                    <a:gd name="T4" fmla="*/ 28 w 73"/>
                    <a:gd name="T5" fmla="*/ 51 h 52"/>
                    <a:gd name="T6" fmla="*/ 70 w 73"/>
                    <a:gd name="T7" fmla="*/ 27 h 52"/>
                    <a:gd name="T8" fmla="*/ 10 w 7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52">
                      <a:moveTo>
                        <a:pt x="10" y="0"/>
                      </a:moveTo>
                      <a:cubicBezTo>
                        <a:pt x="0" y="1"/>
                        <a:pt x="4" y="25"/>
                        <a:pt x="7" y="33"/>
                      </a:cubicBezTo>
                      <a:cubicBezTo>
                        <a:pt x="10" y="41"/>
                        <a:pt x="18" y="52"/>
                        <a:pt x="28" y="51"/>
                      </a:cubicBezTo>
                      <a:cubicBezTo>
                        <a:pt x="38" y="50"/>
                        <a:pt x="73" y="35"/>
                        <a:pt x="70" y="27"/>
                      </a:cubicBezTo>
                      <a:cubicBezTo>
                        <a:pt x="67" y="19"/>
                        <a:pt x="23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FDA1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</p:grpSp>
        </p:grpSp>
        <p:sp>
          <p:nvSpPr>
            <p:cNvPr id="8230" name="Freeform 38"/>
            <p:cNvSpPr>
              <a:spLocks/>
            </p:cNvSpPr>
            <p:nvPr/>
          </p:nvSpPr>
          <p:spPr bwMode="auto">
            <a:xfrm>
              <a:off x="1050" y="345"/>
              <a:ext cx="42" cy="17"/>
            </a:xfrm>
            <a:custGeom>
              <a:avLst/>
              <a:gdLst>
                <a:gd name="T0" fmla="*/ 0 w 42"/>
                <a:gd name="T1" fmla="*/ 9 h 17"/>
                <a:gd name="T2" fmla="*/ 6 w 42"/>
                <a:gd name="T3" fmla="*/ 15 h 17"/>
                <a:gd name="T4" fmla="*/ 21 w 42"/>
                <a:gd name="T5" fmla="*/ 0 h 17"/>
                <a:gd name="T6" fmla="*/ 36 w 42"/>
                <a:gd name="T7" fmla="*/ 15 h 17"/>
                <a:gd name="T8" fmla="*/ 42 w 42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7">
                  <a:moveTo>
                    <a:pt x="0" y="9"/>
                  </a:moveTo>
                  <a:cubicBezTo>
                    <a:pt x="1" y="9"/>
                    <a:pt x="3" y="16"/>
                    <a:pt x="6" y="15"/>
                  </a:cubicBezTo>
                  <a:cubicBezTo>
                    <a:pt x="9" y="14"/>
                    <a:pt x="16" y="0"/>
                    <a:pt x="21" y="0"/>
                  </a:cubicBezTo>
                  <a:cubicBezTo>
                    <a:pt x="26" y="0"/>
                    <a:pt x="33" y="13"/>
                    <a:pt x="36" y="15"/>
                  </a:cubicBezTo>
                  <a:cubicBezTo>
                    <a:pt x="39" y="17"/>
                    <a:pt x="41" y="13"/>
                    <a:pt x="42" y="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8231" name="Group 39"/>
          <p:cNvGrpSpPr>
            <a:grpSpLocks/>
          </p:cNvGrpSpPr>
          <p:nvPr/>
        </p:nvGrpSpPr>
        <p:grpSpPr bwMode="auto">
          <a:xfrm>
            <a:off x="4284663" y="5084763"/>
            <a:ext cx="1535112" cy="717550"/>
            <a:chOff x="2290" y="3022"/>
            <a:chExt cx="967" cy="452"/>
          </a:xfrm>
        </p:grpSpPr>
        <p:sp>
          <p:nvSpPr>
            <p:cNvPr id="8232" name="Freeform 40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33" name="WordArt 41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48</a:t>
              </a:r>
            </a:p>
          </p:txBody>
        </p:sp>
      </p:grpSp>
      <p:grpSp>
        <p:nvGrpSpPr>
          <p:cNvPr id="8234" name="Group 42"/>
          <p:cNvGrpSpPr>
            <a:grpSpLocks/>
          </p:cNvGrpSpPr>
          <p:nvPr/>
        </p:nvGrpSpPr>
        <p:grpSpPr bwMode="auto">
          <a:xfrm>
            <a:off x="7608888" y="5084763"/>
            <a:ext cx="1535112" cy="717550"/>
            <a:chOff x="2290" y="3022"/>
            <a:chExt cx="967" cy="452"/>
          </a:xfrm>
        </p:grpSpPr>
        <p:sp>
          <p:nvSpPr>
            <p:cNvPr id="8235" name="Freeform 43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36" name="WordArt 44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</a:p>
          </p:txBody>
        </p:sp>
      </p:grpSp>
      <p:grpSp>
        <p:nvGrpSpPr>
          <p:cNvPr id="8237" name="Group 45"/>
          <p:cNvGrpSpPr>
            <a:grpSpLocks/>
          </p:cNvGrpSpPr>
          <p:nvPr/>
        </p:nvGrpSpPr>
        <p:grpSpPr bwMode="auto">
          <a:xfrm>
            <a:off x="3419475" y="5876925"/>
            <a:ext cx="1535113" cy="717550"/>
            <a:chOff x="2290" y="3022"/>
            <a:chExt cx="967" cy="452"/>
          </a:xfrm>
        </p:grpSpPr>
        <p:sp>
          <p:nvSpPr>
            <p:cNvPr id="8238" name="Freeform 46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39" name="WordArt 47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</p:grpSp>
      <p:grpSp>
        <p:nvGrpSpPr>
          <p:cNvPr id="8240" name="Group 48"/>
          <p:cNvGrpSpPr>
            <a:grpSpLocks/>
          </p:cNvGrpSpPr>
          <p:nvPr/>
        </p:nvGrpSpPr>
        <p:grpSpPr bwMode="auto">
          <a:xfrm>
            <a:off x="5508625" y="5229225"/>
            <a:ext cx="1535113" cy="717550"/>
            <a:chOff x="2290" y="3022"/>
            <a:chExt cx="967" cy="452"/>
          </a:xfrm>
        </p:grpSpPr>
        <p:sp>
          <p:nvSpPr>
            <p:cNvPr id="8241" name="Freeform 49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42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</p:grpSp>
      <p:grpSp>
        <p:nvGrpSpPr>
          <p:cNvPr id="8243" name="Group 51"/>
          <p:cNvGrpSpPr>
            <a:grpSpLocks/>
          </p:cNvGrpSpPr>
          <p:nvPr/>
        </p:nvGrpSpPr>
        <p:grpSpPr bwMode="auto">
          <a:xfrm>
            <a:off x="6443663" y="5805488"/>
            <a:ext cx="1535112" cy="717550"/>
            <a:chOff x="2290" y="3022"/>
            <a:chExt cx="967" cy="452"/>
          </a:xfrm>
        </p:grpSpPr>
        <p:sp>
          <p:nvSpPr>
            <p:cNvPr id="8244" name="Freeform 52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45" name="WordArt 53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</p:grpSp>
      <p:grpSp>
        <p:nvGrpSpPr>
          <p:cNvPr id="8246" name="Group 54"/>
          <p:cNvGrpSpPr>
            <a:grpSpLocks/>
          </p:cNvGrpSpPr>
          <p:nvPr/>
        </p:nvGrpSpPr>
        <p:grpSpPr bwMode="auto">
          <a:xfrm>
            <a:off x="6516688" y="260350"/>
            <a:ext cx="1535112" cy="717550"/>
            <a:chOff x="2290" y="3022"/>
            <a:chExt cx="967" cy="452"/>
          </a:xfrm>
        </p:grpSpPr>
        <p:sp>
          <p:nvSpPr>
            <p:cNvPr id="8247" name="Freeform 55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48" name="WordArt 56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8249" name="Group 57"/>
          <p:cNvGrpSpPr>
            <a:grpSpLocks/>
          </p:cNvGrpSpPr>
          <p:nvPr/>
        </p:nvGrpSpPr>
        <p:grpSpPr bwMode="auto">
          <a:xfrm>
            <a:off x="4716463" y="333375"/>
            <a:ext cx="1535112" cy="717550"/>
            <a:chOff x="2290" y="3022"/>
            <a:chExt cx="967" cy="452"/>
          </a:xfrm>
        </p:grpSpPr>
        <p:sp>
          <p:nvSpPr>
            <p:cNvPr id="8250" name="Freeform 58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51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</p:grpSp>
      <p:grpSp>
        <p:nvGrpSpPr>
          <p:cNvPr id="8252" name="Group 60"/>
          <p:cNvGrpSpPr>
            <a:grpSpLocks/>
          </p:cNvGrpSpPr>
          <p:nvPr/>
        </p:nvGrpSpPr>
        <p:grpSpPr bwMode="auto">
          <a:xfrm>
            <a:off x="5651500" y="1196975"/>
            <a:ext cx="1535113" cy="717550"/>
            <a:chOff x="2290" y="3022"/>
            <a:chExt cx="967" cy="452"/>
          </a:xfrm>
        </p:grpSpPr>
        <p:sp>
          <p:nvSpPr>
            <p:cNvPr id="8253" name="Freeform 61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54" name="WordArt 62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8255" name="Group 63"/>
          <p:cNvGrpSpPr>
            <a:grpSpLocks/>
          </p:cNvGrpSpPr>
          <p:nvPr/>
        </p:nvGrpSpPr>
        <p:grpSpPr bwMode="auto">
          <a:xfrm>
            <a:off x="5219700" y="5949950"/>
            <a:ext cx="1535113" cy="717550"/>
            <a:chOff x="2290" y="3022"/>
            <a:chExt cx="967" cy="452"/>
          </a:xfrm>
        </p:grpSpPr>
        <p:sp>
          <p:nvSpPr>
            <p:cNvPr id="8256" name="Freeform 64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57" name="WordArt 65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42</a:t>
              </a:r>
            </a:p>
          </p:txBody>
        </p:sp>
      </p:grpSp>
      <p:grpSp>
        <p:nvGrpSpPr>
          <p:cNvPr id="8258" name="Group 66"/>
          <p:cNvGrpSpPr>
            <a:grpSpLocks/>
          </p:cNvGrpSpPr>
          <p:nvPr/>
        </p:nvGrpSpPr>
        <p:grpSpPr bwMode="auto">
          <a:xfrm>
            <a:off x="1835150" y="4292600"/>
            <a:ext cx="1430338" cy="2233613"/>
            <a:chOff x="3312" y="2640"/>
            <a:chExt cx="806" cy="1187"/>
          </a:xfrm>
        </p:grpSpPr>
        <p:pic>
          <p:nvPicPr>
            <p:cNvPr id="8259" name="Picture 67" descr="girl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2640"/>
              <a:ext cx="806" cy="1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60" name="Freeform 68"/>
            <p:cNvSpPr>
              <a:spLocks/>
            </p:cNvSpPr>
            <p:nvPr/>
          </p:nvSpPr>
          <p:spPr bwMode="auto">
            <a:xfrm>
              <a:off x="3442" y="3360"/>
              <a:ext cx="562" cy="252"/>
            </a:xfrm>
            <a:custGeom>
              <a:avLst/>
              <a:gdLst>
                <a:gd name="T0" fmla="*/ 138 w 562"/>
                <a:gd name="T1" fmla="*/ 0 h 252"/>
                <a:gd name="T2" fmla="*/ 438 w 562"/>
                <a:gd name="T3" fmla="*/ 8 h 252"/>
                <a:gd name="T4" fmla="*/ 562 w 562"/>
                <a:gd name="T5" fmla="*/ 224 h 252"/>
                <a:gd name="T6" fmla="*/ 470 w 562"/>
                <a:gd name="T7" fmla="*/ 248 h 252"/>
                <a:gd name="T8" fmla="*/ 400 w 562"/>
                <a:gd name="T9" fmla="*/ 96 h 252"/>
                <a:gd name="T10" fmla="*/ 454 w 562"/>
                <a:gd name="T11" fmla="*/ 252 h 252"/>
                <a:gd name="T12" fmla="*/ 322 w 562"/>
                <a:gd name="T13" fmla="*/ 248 h 252"/>
                <a:gd name="T14" fmla="*/ 304 w 562"/>
                <a:gd name="T15" fmla="*/ 96 h 252"/>
                <a:gd name="T16" fmla="*/ 304 w 562"/>
                <a:gd name="T17" fmla="*/ 240 h 252"/>
                <a:gd name="T18" fmla="*/ 112 w 562"/>
                <a:gd name="T19" fmla="*/ 240 h 252"/>
                <a:gd name="T20" fmla="*/ 208 w 562"/>
                <a:gd name="T21" fmla="*/ 96 h 252"/>
                <a:gd name="T22" fmla="*/ 90 w 562"/>
                <a:gd name="T23" fmla="*/ 240 h 252"/>
                <a:gd name="T24" fmla="*/ 6 w 562"/>
                <a:gd name="T25" fmla="*/ 228 h 252"/>
                <a:gd name="T26" fmla="*/ 18 w 562"/>
                <a:gd name="T27" fmla="*/ 224 h 252"/>
                <a:gd name="T28" fmla="*/ 30 w 562"/>
                <a:gd name="T29" fmla="*/ 204 h 252"/>
                <a:gd name="T30" fmla="*/ 138 w 562"/>
                <a:gd name="T3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2" h="252">
                  <a:moveTo>
                    <a:pt x="138" y="0"/>
                  </a:moveTo>
                  <a:lnTo>
                    <a:pt x="438" y="8"/>
                  </a:lnTo>
                  <a:lnTo>
                    <a:pt x="562" y="224"/>
                  </a:lnTo>
                  <a:lnTo>
                    <a:pt x="470" y="248"/>
                  </a:lnTo>
                  <a:lnTo>
                    <a:pt x="400" y="96"/>
                  </a:lnTo>
                  <a:lnTo>
                    <a:pt x="454" y="252"/>
                  </a:lnTo>
                  <a:lnTo>
                    <a:pt x="322" y="248"/>
                  </a:lnTo>
                  <a:lnTo>
                    <a:pt x="304" y="96"/>
                  </a:lnTo>
                  <a:lnTo>
                    <a:pt x="304" y="240"/>
                  </a:lnTo>
                  <a:lnTo>
                    <a:pt x="112" y="240"/>
                  </a:lnTo>
                  <a:lnTo>
                    <a:pt x="208" y="96"/>
                  </a:lnTo>
                  <a:lnTo>
                    <a:pt x="90" y="240"/>
                  </a:lnTo>
                  <a:cubicBezTo>
                    <a:pt x="59" y="239"/>
                    <a:pt x="36" y="235"/>
                    <a:pt x="6" y="228"/>
                  </a:cubicBezTo>
                  <a:cubicBezTo>
                    <a:pt x="0" y="227"/>
                    <a:pt x="14" y="228"/>
                    <a:pt x="18" y="224"/>
                  </a:cubicBezTo>
                  <a:cubicBezTo>
                    <a:pt x="25" y="217"/>
                    <a:pt x="4" y="241"/>
                    <a:pt x="30" y="204"/>
                  </a:cubicBezTo>
                  <a:lnTo>
                    <a:pt x="13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99"/>
                </a:gs>
                <a:gs pos="50000">
                  <a:srgbClr val="660066"/>
                </a:gs>
                <a:gs pos="100000">
                  <a:srgbClr val="CC0099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61" name="Freeform 69"/>
            <p:cNvSpPr>
              <a:spLocks/>
            </p:cNvSpPr>
            <p:nvPr/>
          </p:nvSpPr>
          <p:spPr bwMode="auto">
            <a:xfrm>
              <a:off x="3584" y="3328"/>
              <a:ext cx="288" cy="36"/>
            </a:xfrm>
            <a:custGeom>
              <a:avLst/>
              <a:gdLst>
                <a:gd name="T0" fmla="*/ 4 w 288"/>
                <a:gd name="T1" fmla="*/ 0 h 36"/>
                <a:gd name="T2" fmla="*/ 24 w 288"/>
                <a:gd name="T3" fmla="*/ 0 h 36"/>
                <a:gd name="T4" fmla="*/ 284 w 288"/>
                <a:gd name="T5" fmla="*/ 4 h 36"/>
                <a:gd name="T6" fmla="*/ 288 w 288"/>
                <a:gd name="T7" fmla="*/ 36 h 36"/>
                <a:gd name="T8" fmla="*/ 0 w 288"/>
                <a:gd name="T9" fmla="*/ 36 h 36"/>
                <a:gd name="T10" fmla="*/ 0 w 288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6">
                  <a:moveTo>
                    <a:pt x="4" y="0"/>
                  </a:moveTo>
                  <a:cubicBezTo>
                    <a:pt x="11" y="0"/>
                    <a:pt x="17" y="0"/>
                    <a:pt x="24" y="0"/>
                  </a:cubicBezTo>
                  <a:lnTo>
                    <a:pt x="284" y="4"/>
                  </a:lnTo>
                  <a:lnTo>
                    <a:pt x="288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grpSp>
          <p:nvGrpSpPr>
            <p:cNvPr id="8262" name="Group 70"/>
            <p:cNvGrpSpPr>
              <a:grpSpLocks/>
            </p:cNvGrpSpPr>
            <p:nvPr/>
          </p:nvGrpSpPr>
          <p:grpSpPr bwMode="auto">
            <a:xfrm rot="720688">
              <a:off x="3744" y="2640"/>
              <a:ext cx="240" cy="192"/>
              <a:chOff x="4224" y="3648"/>
              <a:chExt cx="576" cy="384"/>
            </a:xfrm>
          </p:grpSpPr>
          <p:sp>
            <p:nvSpPr>
              <p:cNvPr id="8263" name="Freeform 71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CC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64" name="Oval 72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</p:grpSp>
        <p:grpSp>
          <p:nvGrpSpPr>
            <p:cNvPr id="8265" name="Group 73"/>
            <p:cNvGrpSpPr>
              <a:grpSpLocks/>
            </p:cNvGrpSpPr>
            <p:nvPr/>
          </p:nvGrpSpPr>
          <p:grpSpPr bwMode="auto">
            <a:xfrm rot="-4571917">
              <a:off x="3432" y="2664"/>
              <a:ext cx="240" cy="192"/>
              <a:chOff x="4224" y="3648"/>
              <a:chExt cx="576" cy="384"/>
            </a:xfrm>
          </p:grpSpPr>
          <p:sp>
            <p:nvSpPr>
              <p:cNvPr id="8266" name="Freeform 74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CC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267" name="Oval 75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</p:grpSp>
      </p:grpSp>
      <p:grpSp>
        <p:nvGrpSpPr>
          <p:cNvPr id="8268" name="Group 76"/>
          <p:cNvGrpSpPr>
            <a:grpSpLocks/>
          </p:cNvGrpSpPr>
          <p:nvPr/>
        </p:nvGrpSpPr>
        <p:grpSpPr bwMode="auto">
          <a:xfrm>
            <a:off x="3132138" y="3933825"/>
            <a:ext cx="1535112" cy="717550"/>
            <a:chOff x="2290" y="3022"/>
            <a:chExt cx="967" cy="452"/>
          </a:xfrm>
        </p:grpSpPr>
        <p:sp>
          <p:nvSpPr>
            <p:cNvPr id="8269" name="Freeform 77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70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</p:grpSp>
      <p:grpSp>
        <p:nvGrpSpPr>
          <p:cNvPr id="8271" name="Group 79"/>
          <p:cNvGrpSpPr>
            <a:grpSpLocks/>
          </p:cNvGrpSpPr>
          <p:nvPr/>
        </p:nvGrpSpPr>
        <p:grpSpPr bwMode="auto">
          <a:xfrm>
            <a:off x="1258888" y="6140450"/>
            <a:ext cx="1535112" cy="717550"/>
            <a:chOff x="2290" y="3022"/>
            <a:chExt cx="967" cy="452"/>
          </a:xfrm>
        </p:grpSpPr>
        <p:sp>
          <p:nvSpPr>
            <p:cNvPr id="8272" name="Freeform 80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73" name="WordArt 81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</a:p>
          </p:txBody>
        </p:sp>
      </p:grpSp>
      <p:grpSp>
        <p:nvGrpSpPr>
          <p:cNvPr id="8274" name="Group 82"/>
          <p:cNvGrpSpPr>
            <a:grpSpLocks/>
          </p:cNvGrpSpPr>
          <p:nvPr/>
        </p:nvGrpSpPr>
        <p:grpSpPr bwMode="auto">
          <a:xfrm>
            <a:off x="755650" y="188913"/>
            <a:ext cx="1535113" cy="717550"/>
            <a:chOff x="2290" y="3022"/>
            <a:chExt cx="967" cy="452"/>
          </a:xfrm>
        </p:grpSpPr>
        <p:sp>
          <p:nvSpPr>
            <p:cNvPr id="8275" name="Freeform 83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76" name="WordArt 84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</a:p>
          </p:txBody>
        </p:sp>
      </p:grpSp>
      <p:grpSp>
        <p:nvGrpSpPr>
          <p:cNvPr id="8277" name="Group 85"/>
          <p:cNvGrpSpPr>
            <a:grpSpLocks/>
          </p:cNvGrpSpPr>
          <p:nvPr/>
        </p:nvGrpSpPr>
        <p:grpSpPr bwMode="auto">
          <a:xfrm>
            <a:off x="2411413" y="188913"/>
            <a:ext cx="1535112" cy="717550"/>
            <a:chOff x="2290" y="3022"/>
            <a:chExt cx="967" cy="452"/>
          </a:xfrm>
        </p:grpSpPr>
        <p:sp>
          <p:nvSpPr>
            <p:cNvPr id="8278" name="Freeform 86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79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</p:grpSp>
      <p:grpSp>
        <p:nvGrpSpPr>
          <p:cNvPr id="8280" name="Group 88"/>
          <p:cNvGrpSpPr>
            <a:grpSpLocks/>
          </p:cNvGrpSpPr>
          <p:nvPr/>
        </p:nvGrpSpPr>
        <p:grpSpPr bwMode="auto">
          <a:xfrm>
            <a:off x="3563938" y="620713"/>
            <a:ext cx="1535112" cy="717550"/>
            <a:chOff x="2290" y="3022"/>
            <a:chExt cx="967" cy="452"/>
          </a:xfrm>
        </p:grpSpPr>
        <p:sp>
          <p:nvSpPr>
            <p:cNvPr id="8281" name="Freeform 89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82" name="WordArt 90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</p:grpSp>
      <p:sp>
        <p:nvSpPr>
          <p:cNvPr id="8283" name="Rectangle 91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250825" y="3716338"/>
            <a:ext cx="2881313" cy="266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grpSp>
        <p:nvGrpSpPr>
          <p:cNvPr id="8284" name="Group 92"/>
          <p:cNvGrpSpPr>
            <a:grpSpLocks/>
          </p:cNvGrpSpPr>
          <p:nvPr/>
        </p:nvGrpSpPr>
        <p:grpSpPr bwMode="auto">
          <a:xfrm>
            <a:off x="5364163" y="3644900"/>
            <a:ext cx="1535112" cy="717550"/>
            <a:chOff x="2290" y="3022"/>
            <a:chExt cx="967" cy="452"/>
          </a:xfrm>
        </p:grpSpPr>
        <p:sp>
          <p:nvSpPr>
            <p:cNvPr id="8285" name="Freeform 93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86" name="WordArt 94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</p:grpSp>
      <p:grpSp>
        <p:nvGrpSpPr>
          <p:cNvPr id="8287" name="Group 95"/>
          <p:cNvGrpSpPr>
            <a:grpSpLocks/>
          </p:cNvGrpSpPr>
          <p:nvPr/>
        </p:nvGrpSpPr>
        <p:grpSpPr bwMode="auto">
          <a:xfrm>
            <a:off x="4356100" y="3933825"/>
            <a:ext cx="1535113" cy="717550"/>
            <a:chOff x="2290" y="3022"/>
            <a:chExt cx="967" cy="452"/>
          </a:xfrm>
        </p:grpSpPr>
        <p:sp>
          <p:nvSpPr>
            <p:cNvPr id="8288" name="Freeform 96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89" name="WordArt 97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54</a:t>
              </a:r>
            </a:p>
          </p:txBody>
        </p:sp>
      </p:grpSp>
      <p:grpSp>
        <p:nvGrpSpPr>
          <p:cNvPr id="8290" name="Group 98"/>
          <p:cNvGrpSpPr>
            <a:grpSpLocks/>
          </p:cNvGrpSpPr>
          <p:nvPr/>
        </p:nvGrpSpPr>
        <p:grpSpPr bwMode="auto">
          <a:xfrm>
            <a:off x="7164388" y="5876925"/>
            <a:ext cx="1535112" cy="717550"/>
            <a:chOff x="2290" y="3022"/>
            <a:chExt cx="967" cy="452"/>
          </a:xfrm>
        </p:grpSpPr>
        <p:sp>
          <p:nvSpPr>
            <p:cNvPr id="8291" name="Freeform 99" descr="Пробка"/>
            <p:cNvSpPr>
              <a:spLocks/>
            </p:cNvSpPr>
            <p:nvPr/>
          </p:nvSpPr>
          <p:spPr bwMode="auto">
            <a:xfrm rot="20803610" flipH="1">
              <a:off x="2290" y="3022"/>
              <a:ext cx="967" cy="45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8292" name="WordArt 100"/>
            <p:cNvSpPr>
              <a:spLocks noChangeArrowheads="1" noChangeShapeType="1" noTextEdit="1"/>
            </p:cNvSpPr>
            <p:nvPr/>
          </p:nvSpPr>
          <p:spPr bwMode="auto">
            <a:xfrm>
              <a:off x="2562" y="3113"/>
              <a:ext cx="227" cy="25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pic>
        <p:nvPicPr>
          <p:cNvPr id="8293" name="Picture 101" descr="11949856291207028359tasto_5_architetto_franc_0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63" y="0"/>
            <a:ext cx="935037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605495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4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3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82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10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4" dur="10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4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2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100" fill="hold"/>
                                        <p:tgtEl>
                                          <p:spTgt spid="82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7" dur="100" fill="hold"/>
                                        <p:tgtEl>
                                          <p:spTgt spid="82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8" dur="100" fill="hold"/>
                                        <p:tgtEl>
                                          <p:spTgt spid="82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" fill="hold"/>
                                        <p:tgtEl>
                                          <p:spTgt spid="82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5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0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1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0" dur="1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34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8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 nodeType="clickPar">
                      <p:stCondLst>
                        <p:cond delay="0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100" fill="hold"/>
                                        <p:tgtEl>
                                          <p:spTgt spid="82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3" dur="100" fill="hold"/>
                                        <p:tgtEl>
                                          <p:spTgt spid="82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100" fill="hold"/>
                                        <p:tgtEl>
                                          <p:spTgt spid="82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" fill="hold"/>
                                        <p:tgtEl>
                                          <p:spTgt spid="82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52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 nodeType="clickPar">
                      <p:stCondLst>
                        <p:cond delay="0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100" fill="hold"/>
                                        <p:tgtEl>
                                          <p:spTgt spid="8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6" dur="100" fill="hold"/>
                                        <p:tgtEl>
                                          <p:spTgt spid="8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7" dur="100" fill="hold"/>
                                        <p:tgtEl>
                                          <p:spTgt spid="8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100" fill="hold"/>
                                        <p:tgtEl>
                                          <p:spTgt spid="82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4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82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100" fill="hold"/>
                                        <p:tgtEl>
                                          <p:spTgt spid="82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9" dur="100" fill="hold"/>
                                        <p:tgtEl>
                                          <p:spTgt spid="82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0" dur="100" fill="hold"/>
                                        <p:tgtEl>
                                          <p:spTgt spid="82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100" fill="hold"/>
                                        <p:tgtEl>
                                          <p:spTgt spid="82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4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82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 nodeType="clickPar">
                      <p:stCondLst>
                        <p:cond delay="0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100" fill="hold"/>
                                        <p:tgtEl>
                                          <p:spTgt spid="8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2" dur="100" fill="hold"/>
                                        <p:tgtEl>
                                          <p:spTgt spid="8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3" dur="100" fill="hold"/>
                                        <p:tgtEl>
                                          <p:spTgt spid="8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100" fill="hold"/>
                                        <p:tgtEl>
                                          <p:spTgt spid="82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7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82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 nodeType="clickPar">
                      <p:stCondLst>
                        <p:cond delay="0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1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5" dur="1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6" dur="1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1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74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82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 nodeType="clickPar">
                      <p:stCondLst>
                        <p:cond delay="0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7" dur="100" fill="hold"/>
                                        <p:tgtEl>
                                          <p:spTgt spid="82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8" dur="100" fill="hold"/>
                                        <p:tgtEl>
                                          <p:spTgt spid="82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9" dur="100" fill="hold"/>
                                        <p:tgtEl>
                                          <p:spTgt spid="82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100" fill="hold"/>
                                        <p:tgtEl>
                                          <p:spTgt spid="82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77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82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 nodeType="clickPar">
                      <p:stCondLst>
                        <p:cond delay="0"/>
                      </p:stCondLst>
                      <p:childTnLst>
                        <p:par>
                          <p:cTn id="1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" dur="100" fill="hold"/>
                                        <p:tgtEl>
                                          <p:spTgt spid="82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1" dur="100" fill="hold"/>
                                        <p:tgtEl>
                                          <p:spTgt spid="82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2" dur="100" fill="hold"/>
                                        <p:tgtEl>
                                          <p:spTgt spid="82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" dur="100" fill="hold"/>
                                        <p:tgtEl>
                                          <p:spTgt spid="82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80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8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 nodeType="clickPar">
                      <p:stCondLst>
                        <p:cond delay="0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3" dur="100" fill="hold"/>
                                        <p:tgtEl>
                                          <p:spTgt spid="8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4" dur="100" fill="hold"/>
                                        <p:tgtEl>
                                          <p:spTgt spid="8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5" dur="100" fill="hold"/>
                                        <p:tgtEl>
                                          <p:spTgt spid="8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100" fill="hold"/>
                                        <p:tgtEl>
                                          <p:spTgt spid="82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82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 nodeType="clickPar">
                      <p:stCondLst>
                        <p:cond delay="0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6" dur="1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7" dur="1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8" dur="1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1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37"/>
                  </p:tgtEl>
                </p:cond>
              </p:nextCondLst>
            </p:seq>
          </p:childTnLst>
        </p:cTn>
      </p:par>
    </p:tnLst>
    <p:bldLst>
      <p:bldP spid="8195" grpId="0" animBg="1"/>
      <p:bldP spid="8195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Спряжение глаголов - это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827088" y="1412875"/>
            <a:ext cx="77041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smtClean="0">
                <a:solidFill>
                  <a:srgbClr val="000000"/>
                </a:solidFill>
                <a:latin typeface="Comic Sans MS" panose="030F0702030302020204" pitchFamily="66" charset="0"/>
                <a:cs typeface="+mn-cs"/>
              </a:rPr>
              <a:t>изменение глаголов по падежам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27088" y="2060575"/>
            <a:ext cx="64087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smtClean="0">
                <a:solidFill>
                  <a:srgbClr val="000000"/>
                </a:solidFill>
                <a:latin typeface="Comic Sans MS" panose="030F0702030302020204" pitchFamily="66" charset="0"/>
                <a:cs typeface="+mn-cs"/>
              </a:rPr>
              <a:t>изменение  глаголов по числам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827088" y="2781300"/>
            <a:ext cx="83169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smtClean="0">
                <a:solidFill>
                  <a:srgbClr val="000000"/>
                </a:solidFill>
                <a:latin typeface="Comic Sans MS" panose="030F0702030302020204" pitchFamily="66" charset="0"/>
                <a:cs typeface="+mn-cs"/>
              </a:rPr>
              <a:t>изменение  глаголов по родам и числам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827088" y="3429000"/>
            <a:ext cx="83169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smtClean="0">
                <a:solidFill>
                  <a:srgbClr val="000000"/>
                </a:solidFill>
                <a:latin typeface="Comic Sans MS" panose="030F0702030302020204" pitchFamily="66" charset="0"/>
                <a:cs typeface="+mn-cs"/>
              </a:rPr>
              <a:t>изменение  глаголов по числам  и падежам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900113" y="4797425"/>
            <a:ext cx="78851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smtClean="0">
                <a:solidFill>
                  <a:srgbClr val="000000"/>
                </a:solidFill>
                <a:latin typeface="Comic Sans MS" panose="030F0702030302020204" pitchFamily="66" charset="0"/>
                <a:cs typeface="+mn-cs"/>
              </a:rPr>
              <a:t>изменение  глаголов по родам и лицам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827088" y="4076700"/>
            <a:ext cx="83169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smtClean="0">
                <a:solidFill>
                  <a:srgbClr val="000000"/>
                </a:solidFill>
                <a:latin typeface="Comic Sans MS" panose="030F0702030302020204" pitchFamily="66" charset="0"/>
                <a:cs typeface="+mn-cs"/>
              </a:rPr>
              <a:t>изменение  глаголов по числам  и лицам</a:t>
            </a:r>
          </a:p>
        </p:txBody>
      </p:sp>
      <p:pic>
        <p:nvPicPr>
          <p:cNvPr id="9225" name="Picture 9" descr="ar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2875"/>
            <a:ext cx="395288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ar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60575"/>
            <a:ext cx="395288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ar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781300"/>
            <a:ext cx="395288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ar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29000"/>
            <a:ext cx="395288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9" name="Picture 13" descr="ar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149725"/>
            <a:ext cx="395288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ar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868863"/>
            <a:ext cx="395288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AllSmail (82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196975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3" name="Picture 17" descr="AllSmail (29)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916113"/>
            <a:ext cx="1008063" cy="100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AllSmail (127)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492375"/>
            <a:ext cx="1152525" cy="92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5" name="Picture 19" descr="AllSmail (145)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221038"/>
            <a:ext cx="954087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6" name="Picture 20" descr="AllSmail (143)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724400"/>
            <a:ext cx="1152525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7" name="Picture 21" descr="11949856291207028359tasto_5_architetto_franc_0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63" y="5907088"/>
            <a:ext cx="935037" cy="95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1" name="Picture 15" descr="7f87cd8f8528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565400"/>
            <a:ext cx="22764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30692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N00823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N00823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N00823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9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N00823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9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6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8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4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9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 nodeType="clickPar">
                      <p:stCondLst>
                        <p:cond delay="0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4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N00823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2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3"/>
                  </p:tgtEl>
                </p:cond>
              </p:nextCondLst>
            </p:seq>
          </p:childTnLst>
        </p:cTn>
      </p:par>
    </p:tnLst>
    <p:bldLst>
      <p:bldP spid="9219" grpId="0"/>
      <p:bldP spid="9219" grpId="1"/>
      <p:bldP spid="9220" grpId="0"/>
      <p:bldP spid="9220" grpId="1"/>
      <p:bldP spid="9221" grpId="0"/>
      <p:bldP spid="9221" grpId="1"/>
      <p:bldP spid="9222" grpId="0"/>
      <p:bldP spid="9222" grpId="1"/>
      <p:bldP spid="9223" grpId="0"/>
      <p:bldP spid="9223" grpId="1"/>
      <p:bldP spid="9224" grpId="0"/>
      <p:bldP spid="9224" grpId="1"/>
      <p:bldP spid="9224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779838" y="1916113"/>
            <a:ext cx="28082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grpSp>
        <p:nvGrpSpPr>
          <p:cNvPr id="11276" name="Group 12"/>
          <p:cNvGrpSpPr>
            <a:grpSpLocks/>
          </p:cNvGrpSpPr>
          <p:nvPr/>
        </p:nvGrpSpPr>
        <p:grpSpPr bwMode="auto">
          <a:xfrm>
            <a:off x="179388" y="188913"/>
            <a:ext cx="8785225" cy="6419850"/>
            <a:chOff x="113" y="119"/>
            <a:chExt cx="5534" cy="4044"/>
          </a:xfrm>
        </p:grpSpPr>
        <p:pic>
          <p:nvPicPr>
            <p:cNvPr id="11272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19"/>
              <a:ext cx="5534" cy="4044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274" name="Text Box 10"/>
            <p:cNvSpPr txBox="1">
              <a:spLocks noChangeArrowheads="1"/>
            </p:cNvSpPr>
            <p:nvPr/>
          </p:nvSpPr>
          <p:spPr bwMode="auto">
            <a:xfrm>
              <a:off x="2109" y="1253"/>
              <a:ext cx="195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sz="2800" b="1" smtClean="0">
                  <a:solidFill>
                    <a:srgbClr val="008000"/>
                  </a:solidFill>
                  <a:latin typeface="Arial" panose="020B0604020202020204" pitchFamily="34" charset="0"/>
                  <a:cs typeface="+mn-cs"/>
                </a:rPr>
                <a:t>ОВОЩИ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43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9" name="Group 11"/>
          <p:cNvGrpSpPr>
            <a:grpSpLocks/>
          </p:cNvGrpSpPr>
          <p:nvPr/>
        </p:nvGrpSpPr>
        <p:grpSpPr bwMode="auto">
          <a:xfrm>
            <a:off x="250825" y="258763"/>
            <a:ext cx="8569325" cy="5318125"/>
            <a:chOff x="158" y="163"/>
            <a:chExt cx="5398" cy="3350"/>
          </a:xfrm>
        </p:grpSpPr>
        <p:pic>
          <p:nvPicPr>
            <p:cNvPr id="1229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163"/>
              <a:ext cx="5398" cy="3350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1247" y="663"/>
              <a:ext cx="195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sz="2800" b="1" smtClean="0">
                  <a:solidFill>
                    <a:srgbClr val="008000"/>
                  </a:solidFill>
                  <a:latin typeface="Arial" panose="020B0604020202020204" pitchFamily="34" charset="0"/>
                  <a:cs typeface="+mn-cs"/>
                </a:rPr>
                <a:t>ОВОЩИ </a:t>
              </a:r>
            </a:p>
          </p:txBody>
        </p:sp>
      </p:grp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107950" y="5661025"/>
            <a:ext cx="8856663" cy="1189038"/>
          </a:xfrm>
          <a:prstGeom prst="rect">
            <a:avLst/>
          </a:prstGeom>
          <a:solidFill>
            <a:schemeClr val="bg1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Присваиваем анимацию. </a:t>
            </a:r>
          </a:p>
          <a:p>
            <a:pPr algn="ctr"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В данном случае фруктам - анимацию выхода.</a:t>
            </a:r>
          </a:p>
        </p:txBody>
      </p:sp>
    </p:spTree>
    <p:extLst>
      <p:ext uri="{BB962C8B-B14F-4D97-AF65-F5344CB8AC3E}">
        <p14:creationId xmlns:p14="http://schemas.microsoft.com/office/powerpoint/2010/main" val="388815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2" name="Group 6"/>
          <p:cNvGrpSpPr>
            <a:grpSpLocks/>
          </p:cNvGrpSpPr>
          <p:nvPr/>
        </p:nvGrpSpPr>
        <p:grpSpPr bwMode="auto">
          <a:xfrm>
            <a:off x="250825" y="398463"/>
            <a:ext cx="8713788" cy="5453062"/>
            <a:chOff x="158" y="251"/>
            <a:chExt cx="5489" cy="3435"/>
          </a:xfrm>
        </p:grpSpPr>
        <p:pic>
          <p:nvPicPr>
            <p:cNvPr id="1434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251"/>
              <a:ext cx="5489" cy="3435"/>
            </a:xfrm>
            <a:prstGeom prst="rect">
              <a:avLst/>
            </a:prstGeom>
            <a:noFill/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341" name="Text Box 5"/>
            <p:cNvSpPr txBox="1">
              <a:spLocks noChangeArrowheads="1"/>
            </p:cNvSpPr>
            <p:nvPr/>
          </p:nvSpPr>
          <p:spPr bwMode="auto">
            <a:xfrm>
              <a:off x="1791" y="1207"/>
              <a:ext cx="149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sz="3200" b="1" smtClean="0">
                  <a:solidFill>
                    <a:srgbClr val="008000"/>
                  </a:solidFill>
                  <a:latin typeface="Arial" panose="020B0604020202020204" pitchFamily="34" charset="0"/>
                  <a:cs typeface="+mn-cs"/>
                </a:rPr>
                <a:t>ОВОЩИ    </a:t>
              </a:r>
            </a:p>
          </p:txBody>
        </p:sp>
      </p:grp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827088" y="6092825"/>
            <a:ext cx="8042275" cy="557213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Овощам  присваиваем  анимацию выделения. </a:t>
            </a:r>
          </a:p>
        </p:txBody>
      </p:sp>
    </p:spTree>
    <p:extLst>
      <p:ext uri="{BB962C8B-B14F-4D97-AF65-F5344CB8AC3E}">
        <p14:creationId xmlns:p14="http://schemas.microsoft.com/office/powerpoint/2010/main" val="274661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8" name="Group 6"/>
          <p:cNvGrpSpPr>
            <a:grpSpLocks/>
          </p:cNvGrpSpPr>
          <p:nvPr/>
        </p:nvGrpSpPr>
        <p:grpSpPr bwMode="auto">
          <a:xfrm>
            <a:off x="180975" y="190500"/>
            <a:ext cx="8783638" cy="5248275"/>
            <a:chOff x="114" y="120"/>
            <a:chExt cx="5533" cy="3306"/>
          </a:xfrm>
        </p:grpSpPr>
        <p:pic>
          <p:nvPicPr>
            <p:cNvPr id="1331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" y="120"/>
              <a:ext cx="5533" cy="3306"/>
            </a:xfrm>
            <a:prstGeom prst="rect">
              <a:avLst/>
            </a:prstGeom>
            <a:noFill/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158" y="482"/>
              <a:ext cx="195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sz="2800" b="1" smtClean="0">
                  <a:solidFill>
                    <a:srgbClr val="008000"/>
                  </a:solidFill>
                  <a:latin typeface="Arial" panose="020B0604020202020204" pitchFamily="34" charset="0"/>
                  <a:cs typeface="+mn-cs"/>
                </a:rPr>
                <a:t>ОВОЩИ </a:t>
              </a:r>
            </a:p>
          </p:txBody>
        </p:sp>
      </p:grp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7667625" y="1341438"/>
            <a:ext cx="1081088" cy="100806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003800" y="692150"/>
            <a:ext cx="2736850" cy="984250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1) Щелкаем по стрелочке</a:t>
            </a: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V="1">
            <a:off x="6443663" y="3213100"/>
            <a:ext cx="576262" cy="2087563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348038" y="5229225"/>
            <a:ext cx="5472112" cy="557213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2) Выбираем строку «Время».</a:t>
            </a:r>
          </a:p>
        </p:txBody>
      </p:sp>
    </p:spTree>
    <p:extLst>
      <p:ext uri="{BB962C8B-B14F-4D97-AF65-F5344CB8AC3E}">
        <p14:creationId xmlns:p14="http://schemas.microsoft.com/office/powerpoint/2010/main" val="409160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569325" cy="611505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8" name="Line 8"/>
          <p:cNvSpPr>
            <a:spLocks noChangeShapeType="1"/>
          </p:cNvSpPr>
          <p:nvPr/>
        </p:nvSpPr>
        <p:spPr bwMode="auto">
          <a:xfrm flipH="1">
            <a:off x="3563938" y="1773238"/>
            <a:ext cx="2087562" cy="136842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651500" y="1052513"/>
            <a:ext cx="3168650" cy="860425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1) Нажимаем кнопку «Переключатели»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827088" y="115888"/>
            <a:ext cx="7632700" cy="557212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smtClean="0">
                <a:solidFill>
                  <a:srgbClr val="008000"/>
                </a:solidFill>
                <a:latin typeface="Arial" panose="020B0604020202020204" pitchFamily="34" charset="0"/>
                <a:cs typeface="+mn-cs"/>
              </a:rPr>
              <a:t>Присваиваем триггер к объекту «яблоко»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68313" y="4797425"/>
            <a:ext cx="3600450" cy="1590675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2) Переставляем метку в строку «Начать выполнение эффекта при щелчке»</a:t>
            </a:r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V="1">
            <a:off x="2051050" y="3716338"/>
            <a:ext cx="504825" cy="115252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 flipH="1" flipV="1">
            <a:off x="5651500" y="3644900"/>
            <a:ext cx="1943100" cy="6477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H="1" flipV="1">
            <a:off x="5508625" y="4437063"/>
            <a:ext cx="1152525" cy="14287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6443663" y="3860800"/>
            <a:ext cx="2376487" cy="2686050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3) Выбираем в списке объектов нужный. В данном случае «яблоко». Нажимаем ОК</a:t>
            </a:r>
          </a:p>
        </p:txBody>
      </p:sp>
    </p:spTree>
    <p:extLst>
      <p:ext uri="{BB962C8B-B14F-4D97-AF65-F5344CB8AC3E}">
        <p14:creationId xmlns:p14="http://schemas.microsoft.com/office/powerpoint/2010/main" val="358056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508250" cy="619283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1" name="Line 7"/>
          <p:cNvSpPr>
            <a:spLocks noChangeShapeType="1"/>
          </p:cNvSpPr>
          <p:nvPr/>
        </p:nvSpPr>
        <p:spPr bwMode="auto">
          <a:xfrm flipH="1">
            <a:off x="2627313" y="3213100"/>
            <a:ext cx="1585912" cy="287338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203575" y="2276475"/>
            <a:ext cx="5761038" cy="1838325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Вид панели настройки анимации объектов после присваивания триггеров всем необходимым объектам.</a:t>
            </a:r>
          </a:p>
        </p:txBody>
      </p:sp>
    </p:spTree>
    <p:extLst>
      <p:ext uri="{BB962C8B-B14F-4D97-AF65-F5344CB8AC3E}">
        <p14:creationId xmlns:p14="http://schemas.microsoft.com/office/powerpoint/2010/main" val="105163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Documents and Settings\Оля\Рабочий стол\первое сентября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42875" y="142875"/>
            <a:ext cx="8820150" cy="6572250"/>
          </a:xfrm>
          <a:prstGeom prst="roundRect">
            <a:avLst>
              <a:gd name="adj" fmla="val 2741"/>
            </a:avLst>
          </a:prstGeom>
          <a:solidFill>
            <a:schemeClr val="accent5">
              <a:lumMod val="40000"/>
              <a:lumOff val="60000"/>
              <a:alpha val="99000"/>
            </a:schemeClr>
          </a:solidFill>
          <a:ln w="9525">
            <a:solidFill>
              <a:schemeClr val="accent5">
                <a:lumMod val="75000"/>
              </a:schemeClr>
            </a:solidFill>
          </a:ln>
          <a:effectLst>
            <a:outerShdw blurRad="12700" dir="120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036" name="Прямоугольник 7"/>
          <p:cNvSpPr>
            <a:spLocks noChangeArrowheads="1"/>
          </p:cNvSpPr>
          <p:nvPr/>
        </p:nvSpPr>
        <p:spPr bwMode="auto">
          <a:xfrm>
            <a:off x="1143000" y="1571625"/>
            <a:ext cx="671512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altLang="ru-RU" b="1">
                <a:latin typeface="Comic Sans MS" pitchFamily="66" charset="0"/>
              </a:rPr>
              <a:t> С помощью триггера можно задать действие любому объекту. Причем последовательность этих  действий мы можем выбирать в зависимости от желания и ситуации. </a:t>
            </a:r>
          </a:p>
          <a:p>
            <a:pPr algn="just">
              <a:buFont typeface="Wingdings" pitchFamily="2" charset="2"/>
              <a:buChar char="Ø"/>
            </a:pPr>
            <a:endParaRPr lang="ru-RU" altLang="ru-RU" b="1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altLang="ru-RU" b="1">
                <a:latin typeface="Comic Sans MS" pitchFamily="66" charset="0"/>
              </a:rPr>
              <a:t> Открывать задание можно по мере его выполнения.</a:t>
            </a:r>
          </a:p>
          <a:p>
            <a:pPr algn="just">
              <a:buFont typeface="Wingdings" pitchFamily="2" charset="2"/>
              <a:buChar char="Ø"/>
            </a:pPr>
            <a:endParaRPr lang="ru-RU" altLang="ru-RU" b="1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altLang="ru-RU" b="1">
                <a:latin typeface="Comic Sans MS" pitchFamily="66" charset="0"/>
              </a:rPr>
              <a:t> Щелчок левой кнопкой мыши по объекту анимирует его, заставляя выполнять заранее заданное действие. </a:t>
            </a:r>
          </a:p>
        </p:txBody>
      </p:sp>
      <p:pic>
        <p:nvPicPr>
          <p:cNvPr id="9" name="Picture 2" descr="C:\Documents and Settings\Admin\Рабочий стол\1e3adc9b7e2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50" y="4643438"/>
            <a:ext cx="1173163" cy="1643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07950" y="115888"/>
            <a:ext cx="8928100" cy="2906712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Чтобы при случайном щелчке мимо во время игры не происходила непредусмотренная смена слайдов, уберите галочки в смене слайдов «По щелчку» и установите управляющую кнопку или объект с гиперссылкой на следующий слайд.</a:t>
            </a:r>
          </a:p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Чтобы убрать смену слайдов:</a:t>
            </a:r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57563"/>
            <a:ext cx="2160587" cy="3382962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284538"/>
            <a:ext cx="2132013" cy="3382962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6227763" y="4365625"/>
            <a:ext cx="1008062" cy="6477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700338" y="3716338"/>
            <a:ext cx="3743325" cy="1411287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Уберите метку «Смена слайда - по щелчку» </a:t>
            </a:r>
          </a:p>
        </p:txBody>
      </p:sp>
    </p:spTree>
    <p:extLst>
      <p:ext uri="{BB962C8B-B14F-4D97-AF65-F5344CB8AC3E}">
        <p14:creationId xmlns:p14="http://schemas.microsoft.com/office/powerpoint/2010/main" val="18087795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1476375" y="333375"/>
            <a:ext cx="6048375" cy="4176713"/>
            <a:chOff x="113" y="73"/>
            <a:chExt cx="4854" cy="3602"/>
          </a:xfrm>
        </p:grpSpPr>
        <p:pic>
          <p:nvPicPr>
            <p:cNvPr id="1946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73"/>
              <a:ext cx="4854" cy="3602"/>
            </a:xfrm>
            <a:prstGeom prst="rect">
              <a:avLst/>
            </a:prstGeom>
            <a:noFill/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461" name="Text Box 5"/>
            <p:cNvSpPr txBox="1">
              <a:spLocks noChangeArrowheads="1"/>
            </p:cNvSpPr>
            <p:nvPr/>
          </p:nvSpPr>
          <p:spPr bwMode="auto">
            <a:xfrm>
              <a:off x="1744" y="163"/>
              <a:ext cx="1453" cy="4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66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sz="2800" b="1" smtClean="0">
                  <a:solidFill>
                    <a:srgbClr val="008000"/>
                  </a:solidFill>
                  <a:latin typeface="Arial" panose="020B0604020202020204" pitchFamily="34" charset="0"/>
                  <a:cs typeface="+mn-cs"/>
                </a:rPr>
                <a:t>ОВОЩИ</a:t>
              </a:r>
            </a:p>
          </p:txBody>
        </p:sp>
      </p:grp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50825" y="4652963"/>
            <a:ext cx="8785225" cy="2052637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Запускаем показ слайдов.</a:t>
            </a:r>
          </a:p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При наведении курсора на активные зоны, он превращается в ладошку. Щелкаем по яблоку. Оно исчезает. Проверяем другие объекты.</a:t>
            </a:r>
          </a:p>
        </p:txBody>
      </p:sp>
    </p:spTree>
    <p:extLst>
      <p:ext uri="{BB962C8B-B14F-4D97-AF65-F5344CB8AC3E}">
        <p14:creationId xmlns:p14="http://schemas.microsoft.com/office/powerpoint/2010/main" val="36840009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помид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557338"/>
            <a:ext cx="1728788" cy="169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огурец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125538"/>
            <a:ext cx="973138" cy="234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капуст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149725"/>
            <a:ext cx="1828800" cy="177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 descr="лимон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652963"/>
            <a:ext cx="1655763" cy="119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яблок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412875"/>
            <a:ext cx="1524000" cy="164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987675" y="188913"/>
            <a:ext cx="33845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000" b="1" smtClean="0">
                <a:solidFill>
                  <a:srgbClr val="008000"/>
                </a:solidFill>
                <a:latin typeface="Arial" panose="020B0604020202020204" pitchFamily="34" charset="0"/>
                <a:cs typeface="+mn-cs"/>
              </a:rPr>
              <a:t>ОВОЩИ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987675" y="6165850"/>
            <a:ext cx="3168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 smtClean="0">
                <a:solidFill>
                  <a:srgbClr val="FE7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Проверьте! </a:t>
            </a:r>
          </a:p>
        </p:txBody>
      </p:sp>
      <p:pic>
        <p:nvPicPr>
          <p:cNvPr id="20489" name="Picture 9" descr="11949856291207028359tasto_5_architetto_franc_0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907088"/>
            <a:ext cx="935038" cy="95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93298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04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4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04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4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04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2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50825" y="260350"/>
            <a:ext cx="5834063" cy="6519863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«Горячими зонами» (триггерами) могут быть любые объекты на слайде. Триггер может быть присвоен как тому объекту, с которым по замыслу будет происходить действие, так и любому другому, щелчок по которому будет анимировать другие объекты.</a:t>
            </a:r>
          </a:p>
          <a:p>
            <a:pPr>
              <a:spcBef>
                <a:spcPct val="50000"/>
              </a:spcBef>
            </a:pPr>
            <a:r>
              <a:rPr lang="ru-RU" altLang="ru-RU" sz="2400" b="1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Как, например, в игре </a:t>
            </a:r>
            <a:r>
              <a:rPr lang="ru-RU" altLang="ru-RU" sz="24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+mn-cs"/>
              </a:rPr>
              <a:t>«Звездная карта» </a:t>
            </a:r>
            <a:r>
              <a:rPr lang="ru-RU" altLang="ru-RU" sz="24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+mn-cs"/>
              </a:rPr>
              <a:t>(слайд 4).</a:t>
            </a:r>
            <a:r>
              <a:rPr lang="ru-RU" altLang="ru-RU" sz="2400" b="1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 Здесь щелчок по кусочку карты запускает не только его вращение и перемещение, но и исчезновение прямоугольника, наложенного на саму карту и имитирующего вырванный кусок карты.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04813"/>
            <a:ext cx="2147888" cy="2811462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4" name="Line 6"/>
          <p:cNvSpPr>
            <a:spLocks noChangeShapeType="1"/>
          </p:cNvSpPr>
          <p:nvPr/>
        </p:nvSpPr>
        <p:spPr bwMode="auto">
          <a:xfrm flipV="1">
            <a:off x="6084888" y="1484313"/>
            <a:ext cx="1008062" cy="223202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 flipV="1">
            <a:off x="7235825" y="2924175"/>
            <a:ext cx="73025" cy="100965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 flipH="1" flipV="1">
            <a:off x="8388350" y="2205038"/>
            <a:ext cx="71438" cy="1728787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6443663" y="3789363"/>
            <a:ext cx="2447925" cy="2320925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К «лишним» кусочкам присвоена анимация выделения по триггеру.</a:t>
            </a:r>
          </a:p>
        </p:txBody>
      </p:sp>
    </p:spTree>
    <p:extLst>
      <p:ext uri="{BB962C8B-B14F-4D97-AF65-F5344CB8AC3E}">
        <p14:creationId xmlns:p14="http://schemas.microsoft.com/office/powerpoint/2010/main" val="386769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6156325" y="6858000"/>
            <a:ext cx="1008063" cy="1008063"/>
            <a:chOff x="3293" y="2138"/>
            <a:chExt cx="635" cy="635"/>
          </a:xfrm>
        </p:grpSpPr>
        <p:grpSp>
          <p:nvGrpSpPr>
            <p:cNvPr id="21507" name="Group 3"/>
            <p:cNvGrpSpPr>
              <a:grpSpLocks/>
            </p:cNvGrpSpPr>
            <p:nvPr/>
          </p:nvGrpSpPr>
          <p:grpSpPr bwMode="auto">
            <a:xfrm>
              <a:off x="3293" y="2138"/>
              <a:ext cx="635" cy="635"/>
              <a:chOff x="3696" y="890"/>
              <a:chExt cx="681" cy="680"/>
            </a:xfrm>
          </p:grpSpPr>
          <p:sp>
            <p:nvSpPr>
              <p:cNvPr id="21508" name="Oval 4"/>
              <p:cNvSpPr>
                <a:spLocks noChangeArrowheads="1"/>
              </p:cNvSpPr>
              <p:nvPr/>
            </p:nvSpPr>
            <p:spPr bwMode="auto">
              <a:xfrm>
                <a:off x="3696" y="890"/>
                <a:ext cx="681" cy="680"/>
              </a:xfrm>
              <a:prstGeom prst="ellipse">
                <a:avLst/>
              </a:prstGeom>
              <a:solidFill>
                <a:srgbClr val="E1FFF1"/>
              </a:soli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21509" name="AutoShape 5"/>
              <p:cNvSpPr>
                <a:spLocks noChangeArrowheads="1"/>
              </p:cNvSpPr>
              <p:nvPr/>
            </p:nvSpPr>
            <p:spPr bwMode="auto">
              <a:xfrm rot="2647538">
                <a:off x="3833" y="935"/>
                <a:ext cx="136" cy="328"/>
              </a:xfrm>
              <a:prstGeom prst="moon">
                <a:avLst>
                  <a:gd name="adj" fmla="val 44093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</p:grpSp>
        <p:sp>
          <p:nvSpPr>
            <p:cNvPr id="21510" name="Text Box 6"/>
            <p:cNvSpPr txBox="1">
              <a:spLocks noChangeArrowheads="1"/>
            </p:cNvSpPr>
            <p:nvPr/>
          </p:nvSpPr>
          <p:spPr bwMode="auto">
            <a:xfrm>
              <a:off x="3379" y="2251"/>
              <a:ext cx="49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sz="4000" b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</p:grpSp>
      <p:grpSp>
        <p:nvGrpSpPr>
          <p:cNvPr id="21511" name="Group 7"/>
          <p:cNvGrpSpPr>
            <a:grpSpLocks/>
          </p:cNvGrpSpPr>
          <p:nvPr/>
        </p:nvGrpSpPr>
        <p:grpSpPr bwMode="auto">
          <a:xfrm>
            <a:off x="6300788" y="9261475"/>
            <a:ext cx="792162" cy="792163"/>
            <a:chOff x="3293" y="2138"/>
            <a:chExt cx="635" cy="635"/>
          </a:xfrm>
        </p:grpSpPr>
        <p:grpSp>
          <p:nvGrpSpPr>
            <p:cNvPr id="21512" name="Group 8"/>
            <p:cNvGrpSpPr>
              <a:grpSpLocks/>
            </p:cNvGrpSpPr>
            <p:nvPr/>
          </p:nvGrpSpPr>
          <p:grpSpPr bwMode="auto">
            <a:xfrm>
              <a:off x="3293" y="2138"/>
              <a:ext cx="635" cy="635"/>
              <a:chOff x="3696" y="890"/>
              <a:chExt cx="681" cy="680"/>
            </a:xfrm>
          </p:grpSpPr>
          <p:sp>
            <p:nvSpPr>
              <p:cNvPr id="21513" name="Oval 9"/>
              <p:cNvSpPr>
                <a:spLocks noChangeArrowheads="1"/>
              </p:cNvSpPr>
              <p:nvPr/>
            </p:nvSpPr>
            <p:spPr bwMode="auto">
              <a:xfrm>
                <a:off x="3696" y="890"/>
                <a:ext cx="681" cy="680"/>
              </a:xfrm>
              <a:prstGeom prst="ellipse">
                <a:avLst/>
              </a:prstGeom>
              <a:solidFill>
                <a:srgbClr val="E1FFF1"/>
              </a:soli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21514" name="AutoShape 10"/>
              <p:cNvSpPr>
                <a:spLocks noChangeArrowheads="1"/>
              </p:cNvSpPr>
              <p:nvPr/>
            </p:nvSpPr>
            <p:spPr bwMode="auto">
              <a:xfrm rot="2647538">
                <a:off x="3833" y="935"/>
                <a:ext cx="136" cy="328"/>
              </a:xfrm>
              <a:prstGeom prst="moon">
                <a:avLst>
                  <a:gd name="adj" fmla="val 44093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</p:grpSp>
        <p:sp>
          <p:nvSpPr>
            <p:cNvPr id="21515" name="Text Box 11"/>
            <p:cNvSpPr txBox="1">
              <a:spLocks noChangeArrowheads="1"/>
            </p:cNvSpPr>
            <p:nvPr/>
          </p:nvSpPr>
          <p:spPr bwMode="auto">
            <a:xfrm>
              <a:off x="3380" y="2251"/>
              <a:ext cx="491" cy="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sz="2800" b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21516" name="Group 12"/>
          <p:cNvGrpSpPr>
            <a:grpSpLocks/>
          </p:cNvGrpSpPr>
          <p:nvPr/>
        </p:nvGrpSpPr>
        <p:grpSpPr bwMode="auto">
          <a:xfrm>
            <a:off x="7308850" y="8108950"/>
            <a:ext cx="863600" cy="792163"/>
            <a:chOff x="3293" y="2138"/>
            <a:chExt cx="635" cy="635"/>
          </a:xfrm>
        </p:grpSpPr>
        <p:grpSp>
          <p:nvGrpSpPr>
            <p:cNvPr id="21517" name="Group 13"/>
            <p:cNvGrpSpPr>
              <a:grpSpLocks/>
            </p:cNvGrpSpPr>
            <p:nvPr/>
          </p:nvGrpSpPr>
          <p:grpSpPr bwMode="auto">
            <a:xfrm>
              <a:off x="3293" y="2138"/>
              <a:ext cx="635" cy="635"/>
              <a:chOff x="3696" y="890"/>
              <a:chExt cx="681" cy="680"/>
            </a:xfrm>
          </p:grpSpPr>
          <p:sp>
            <p:nvSpPr>
              <p:cNvPr id="21518" name="Oval 14"/>
              <p:cNvSpPr>
                <a:spLocks noChangeArrowheads="1"/>
              </p:cNvSpPr>
              <p:nvPr/>
            </p:nvSpPr>
            <p:spPr bwMode="auto">
              <a:xfrm>
                <a:off x="3696" y="890"/>
                <a:ext cx="681" cy="680"/>
              </a:xfrm>
              <a:prstGeom prst="ellipse">
                <a:avLst/>
              </a:prstGeom>
              <a:solidFill>
                <a:srgbClr val="E1FFF1"/>
              </a:soli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21519" name="AutoShape 15"/>
              <p:cNvSpPr>
                <a:spLocks noChangeArrowheads="1"/>
              </p:cNvSpPr>
              <p:nvPr/>
            </p:nvSpPr>
            <p:spPr bwMode="auto">
              <a:xfrm rot="2647538">
                <a:off x="3833" y="935"/>
                <a:ext cx="136" cy="328"/>
              </a:xfrm>
              <a:prstGeom prst="moon">
                <a:avLst>
                  <a:gd name="adj" fmla="val 44093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Arial" panose="020B0604020202020204" pitchFamily="34" charset="0"/>
                  <a:cs typeface="+mn-cs"/>
                </a:endParaRPr>
              </a:p>
            </p:txBody>
          </p:sp>
        </p:grpSp>
        <p:sp>
          <p:nvSpPr>
            <p:cNvPr id="21520" name="Text Box 16"/>
            <p:cNvSpPr txBox="1">
              <a:spLocks noChangeArrowheads="1"/>
            </p:cNvSpPr>
            <p:nvPr/>
          </p:nvSpPr>
          <p:spPr bwMode="auto">
            <a:xfrm>
              <a:off x="3379" y="2251"/>
              <a:ext cx="492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sz="3200" b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21521" name="AutoShape 1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771775" y="3068638"/>
            <a:ext cx="2232025" cy="1439862"/>
          </a:xfrm>
          <a:prstGeom prst="cloudCallout">
            <a:avLst>
              <a:gd name="adj1" fmla="val -73685"/>
              <a:gd name="adj2" fmla="val 107662"/>
            </a:avLst>
          </a:prstGeom>
          <a:solidFill>
            <a:schemeClr val="bg1">
              <a:alpha val="60001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sz="100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4400" b="1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+ 2</a:t>
            </a:r>
          </a:p>
        </p:txBody>
      </p:sp>
      <p:grpSp>
        <p:nvGrpSpPr>
          <p:cNvPr id="21522" name="Group 18"/>
          <p:cNvGrpSpPr>
            <a:grpSpLocks/>
          </p:cNvGrpSpPr>
          <p:nvPr/>
        </p:nvGrpSpPr>
        <p:grpSpPr bwMode="auto">
          <a:xfrm>
            <a:off x="179388" y="4508500"/>
            <a:ext cx="2879725" cy="1989138"/>
            <a:chOff x="1701" y="2614"/>
            <a:chExt cx="2132" cy="1525"/>
          </a:xfrm>
        </p:grpSpPr>
        <p:grpSp>
          <p:nvGrpSpPr>
            <p:cNvPr id="21523" name="Group 19"/>
            <p:cNvGrpSpPr>
              <a:grpSpLocks/>
            </p:cNvGrpSpPr>
            <p:nvPr/>
          </p:nvGrpSpPr>
          <p:grpSpPr bwMode="auto">
            <a:xfrm>
              <a:off x="1701" y="2614"/>
              <a:ext cx="2132" cy="1525"/>
              <a:chOff x="1701" y="2614"/>
              <a:chExt cx="2132" cy="1525"/>
            </a:xfrm>
          </p:grpSpPr>
          <p:pic>
            <p:nvPicPr>
              <p:cNvPr id="21524" name="Picture 20" descr="more0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01" y="2614"/>
                <a:ext cx="2132" cy="15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1525" name="Group 21"/>
              <p:cNvGrpSpPr>
                <a:grpSpLocks/>
              </p:cNvGrpSpPr>
              <p:nvPr/>
            </p:nvGrpSpPr>
            <p:grpSpPr bwMode="auto">
              <a:xfrm>
                <a:off x="2381" y="3203"/>
                <a:ext cx="227" cy="182"/>
                <a:chOff x="1202" y="300"/>
                <a:chExt cx="589" cy="635"/>
              </a:xfrm>
            </p:grpSpPr>
            <p:sp>
              <p:nvSpPr>
                <p:cNvPr id="21526" name="Oval 22"/>
                <p:cNvSpPr>
                  <a:spLocks noChangeArrowheads="1"/>
                </p:cNvSpPr>
                <p:nvPr/>
              </p:nvSpPr>
              <p:spPr bwMode="auto">
                <a:xfrm>
                  <a:off x="1202" y="300"/>
                  <a:ext cx="589" cy="635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21527" name="Oval 23"/>
                <p:cNvSpPr>
                  <a:spLocks noChangeArrowheads="1"/>
                </p:cNvSpPr>
                <p:nvPr/>
              </p:nvSpPr>
              <p:spPr bwMode="auto">
                <a:xfrm rot="-2107330">
                  <a:off x="1474" y="346"/>
                  <a:ext cx="226" cy="40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</p:grpSp>
          <p:grpSp>
            <p:nvGrpSpPr>
              <p:cNvPr id="21528" name="Group 24"/>
              <p:cNvGrpSpPr>
                <a:grpSpLocks/>
              </p:cNvGrpSpPr>
              <p:nvPr/>
            </p:nvGrpSpPr>
            <p:grpSpPr bwMode="auto">
              <a:xfrm>
                <a:off x="2835" y="3158"/>
                <a:ext cx="227" cy="182"/>
                <a:chOff x="1202" y="300"/>
                <a:chExt cx="589" cy="635"/>
              </a:xfrm>
            </p:grpSpPr>
            <p:sp>
              <p:nvSpPr>
                <p:cNvPr id="21529" name="Oval 25"/>
                <p:cNvSpPr>
                  <a:spLocks noChangeArrowheads="1"/>
                </p:cNvSpPr>
                <p:nvPr/>
              </p:nvSpPr>
              <p:spPr bwMode="auto">
                <a:xfrm>
                  <a:off x="1202" y="300"/>
                  <a:ext cx="589" cy="635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  <p:sp>
              <p:nvSpPr>
                <p:cNvPr id="21530" name="Oval 26"/>
                <p:cNvSpPr>
                  <a:spLocks noChangeArrowheads="1"/>
                </p:cNvSpPr>
                <p:nvPr/>
              </p:nvSpPr>
              <p:spPr bwMode="auto">
                <a:xfrm rot="-2107330">
                  <a:off x="1474" y="346"/>
                  <a:ext cx="226" cy="40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000000"/>
                    </a:solidFill>
                    <a:latin typeface="Arial" panose="020B0604020202020204" pitchFamily="34" charset="0"/>
                    <a:cs typeface="+mn-cs"/>
                  </a:endParaRPr>
                </a:p>
              </p:txBody>
            </p:sp>
          </p:grpSp>
        </p:grpSp>
        <p:sp>
          <p:nvSpPr>
            <p:cNvPr id="21531" name="AutoShape 27"/>
            <p:cNvSpPr>
              <a:spLocks noChangeArrowheads="1"/>
            </p:cNvSpPr>
            <p:nvPr/>
          </p:nvSpPr>
          <p:spPr bwMode="auto">
            <a:xfrm rot="37542949">
              <a:off x="2654" y="3384"/>
              <a:ext cx="181" cy="273"/>
            </a:xfrm>
            <a:prstGeom prst="moon">
              <a:avLst>
                <a:gd name="adj" fmla="val 43870"/>
              </a:avLst>
            </a:prstGeom>
            <a:solidFill>
              <a:srgbClr val="FF0066"/>
            </a:solidFill>
            <a:ln w="38100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0" y="2349500"/>
            <a:ext cx="50403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107950" y="115888"/>
            <a:ext cx="4679950" cy="2479675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 smtClean="0">
                <a:solidFill>
                  <a:srgbClr val="FE7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+mn-cs"/>
              </a:rPr>
              <a:t>Движущиеся триггеры.</a:t>
            </a:r>
          </a:p>
          <a:p>
            <a:pPr algn="ctr"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Игра «Лопни пузырек!». Задача игрока успеть лопнуть нужный пузырек пока он проплывает мимо.</a:t>
            </a:r>
          </a:p>
        </p:txBody>
      </p:sp>
      <p:pic>
        <p:nvPicPr>
          <p:cNvPr id="21535" name="Picture 31" descr="11949856291207028359tasto_5_architetto_franc_0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63" y="5907088"/>
            <a:ext cx="935037" cy="95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11255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50359E-7 L 0.00399 -1.38885 " pathEditMode="relative" rAng="0" ptsTypes="AA">
                                      <p:cBhvr>
                                        <p:cTn id="10" dur="1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6944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037 L -3.61111E-6 -1.59981 " pathEditMode="relative" rAng="0" ptsTypes="AA">
                                      <p:cBhvr>
                                        <p:cTn id="12" dur="15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7980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49294E-6 L 0.00781 -1.41776 " pathEditMode="relative" rAng="0" ptsTypes="AA">
                                      <p:cBhvr>
                                        <p:cTn id="14" dur="15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7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5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1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5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1"/>
                  </p:tgtEl>
                </p:cond>
              </p:nextCondLst>
            </p:seq>
          </p:childTnLst>
        </p:cTn>
      </p:par>
    </p:tnLst>
    <p:bldLst>
      <p:bldP spid="2152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49275"/>
            <a:ext cx="1830388" cy="4606925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5" name="Line 7"/>
          <p:cNvSpPr>
            <a:spLocks noChangeShapeType="1"/>
          </p:cNvSpPr>
          <p:nvPr/>
        </p:nvSpPr>
        <p:spPr bwMode="auto">
          <a:xfrm flipH="1">
            <a:off x="1619250" y="1773238"/>
            <a:ext cx="720725" cy="12954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H="1" flipV="1">
            <a:off x="1547813" y="4437063"/>
            <a:ext cx="1582737" cy="503237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195513" y="188913"/>
            <a:ext cx="6840537" cy="6111875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Панель настройки анимации с движущимися триггерами для игры «Лопни пузырек».</a:t>
            </a:r>
          </a:p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Часть объектов начинают движение автоматически при смене слайдов.</a:t>
            </a:r>
          </a:p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Триггеры здесь присвоены к самим пузырькам. </a:t>
            </a:r>
          </a:p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Обратите внимание, что «пузырьки» в игре представлены не автофигурой «Овал», а группой. </a:t>
            </a:r>
          </a:p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Здесь использована технология «прозрачных триггеров».</a:t>
            </a:r>
          </a:p>
        </p:txBody>
      </p:sp>
    </p:spTree>
    <p:extLst>
      <p:ext uri="{BB962C8B-B14F-4D97-AF65-F5344CB8AC3E}">
        <p14:creationId xmlns:p14="http://schemas.microsoft.com/office/powerpoint/2010/main" val="272617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1692275" y="260350"/>
            <a:ext cx="5327650" cy="617538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+mn-cs"/>
              </a:rPr>
              <a:t>Прозрачные триггеры</a:t>
            </a:r>
          </a:p>
        </p:txBody>
      </p:sp>
      <p:sp>
        <p:nvSpPr>
          <p:cNvPr id="23565" name="WordArt 13"/>
          <p:cNvSpPr>
            <a:spLocks noChangeArrowheads="1" noChangeShapeType="1" noTextEdit="1"/>
          </p:cNvSpPr>
          <p:nvPr/>
        </p:nvSpPr>
        <p:spPr bwMode="auto">
          <a:xfrm>
            <a:off x="1403350" y="2060575"/>
            <a:ext cx="2160588" cy="1604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Ай!</a:t>
            </a:r>
          </a:p>
        </p:txBody>
      </p:sp>
      <p:sp>
        <p:nvSpPr>
          <p:cNvPr id="23566" name="WordArt 14"/>
          <p:cNvSpPr>
            <a:spLocks noChangeArrowheads="1" noChangeShapeType="1" noTextEdit="1"/>
          </p:cNvSpPr>
          <p:nvPr/>
        </p:nvSpPr>
        <p:spPr bwMode="auto">
          <a:xfrm>
            <a:off x="5580063" y="2060575"/>
            <a:ext cx="1871662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Ой!</a:t>
            </a: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5076825" y="1628775"/>
            <a:ext cx="2951163" cy="23050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250825" y="4292600"/>
            <a:ext cx="8675688" cy="2265363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Поводите мышкой по объектам. Мы видим, что у объекта «Ай!» активна только поверхность букв. Попасть по ней труднее. У объекта «Ой!» вся поверхность активна, значит попасть по ней курсором легче.</a:t>
            </a:r>
          </a:p>
        </p:txBody>
      </p:sp>
    </p:spTree>
    <p:extLst>
      <p:ext uri="{BB962C8B-B14F-4D97-AF65-F5344CB8AC3E}">
        <p14:creationId xmlns:p14="http://schemas.microsoft.com/office/powerpoint/2010/main" val="191516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5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7"/>
                  </p:tgtEl>
                </p:cond>
              </p:nextCondLst>
            </p:seq>
          </p:childTnLst>
        </p:cTn>
      </p:par>
    </p:tnLst>
    <p:bldLst>
      <p:bldP spid="23565" grpId="0" animBg="1"/>
      <p:bldP spid="2356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692275" y="260350"/>
            <a:ext cx="5327650" cy="617538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+mn-cs"/>
              </a:rPr>
              <a:t>Прозрачные триггеры</a:t>
            </a: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982663"/>
            <a:ext cx="7632700" cy="3992562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3" name="Line 7"/>
          <p:cNvSpPr>
            <a:spLocks noChangeShapeType="1"/>
          </p:cNvSpPr>
          <p:nvPr/>
        </p:nvSpPr>
        <p:spPr bwMode="auto">
          <a:xfrm flipV="1">
            <a:off x="6804025" y="3789363"/>
            <a:ext cx="431800" cy="15113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07950" y="5019675"/>
            <a:ext cx="8928100" cy="1838325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Объект «Ой!» закрыт прозрачным прямоугольником, к котором присвоен триггер с анимацией выделения для объекта «Ой!» - качание. </a:t>
            </a:r>
          </a:p>
        </p:txBody>
      </p:sp>
    </p:spTree>
    <p:extLst>
      <p:ext uri="{BB962C8B-B14F-4D97-AF65-F5344CB8AC3E}">
        <p14:creationId xmlns:p14="http://schemas.microsoft.com/office/powerpoint/2010/main" val="267345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7848600" cy="557213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Как сделать прозрачный прямоугольник?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349500"/>
            <a:ext cx="1944688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276475"/>
            <a:ext cx="2305050" cy="192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341438"/>
            <a:ext cx="3887787" cy="357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107950" y="5084763"/>
            <a:ext cx="88201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С помощью вкладки «Автофигуры» или заготовки прямоугольника  на нижней панели рисуем на слайде прямоугольник нужного размера.  Выделяем его, щелкаем правой кнопкой и выбираем строку «Формат автофигуры» </a:t>
            </a:r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2195513" y="3933825"/>
            <a:ext cx="144462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4787900" y="4076700"/>
            <a:ext cx="144463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72540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5888"/>
            <a:ext cx="6481763" cy="611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0" name="Line 6"/>
          <p:cNvSpPr>
            <a:spLocks noChangeShapeType="1"/>
          </p:cNvSpPr>
          <p:nvPr/>
        </p:nvSpPr>
        <p:spPr bwMode="auto">
          <a:xfrm flipH="1">
            <a:off x="3924300" y="1125538"/>
            <a:ext cx="2303463" cy="935037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5148263" y="404813"/>
            <a:ext cx="3816350" cy="984250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1) Устанавливаем прозрачность 100 %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508625" y="2492375"/>
            <a:ext cx="3240088" cy="557213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2) Убираем линии</a:t>
            </a:r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flipH="1">
            <a:off x="3203575" y="2565400"/>
            <a:ext cx="2305050" cy="14287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724525" y="5300663"/>
            <a:ext cx="3240088" cy="984250"/>
          </a:xfrm>
          <a:prstGeom prst="rect">
            <a:avLst/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rPr>
              <a:t>3) Сохраняем изменения</a:t>
            </a:r>
          </a:p>
        </p:txBody>
      </p:sp>
    </p:spTree>
    <p:extLst>
      <p:ext uri="{BB962C8B-B14F-4D97-AF65-F5344CB8AC3E}">
        <p14:creationId xmlns:p14="http://schemas.microsoft.com/office/powerpoint/2010/main" val="301460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Documents and Settings\Оля\Рабочий стол\первое сентября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42875" y="142875"/>
            <a:ext cx="8820150" cy="6572250"/>
          </a:xfrm>
          <a:prstGeom prst="roundRect">
            <a:avLst>
              <a:gd name="adj" fmla="val 2741"/>
            </a:avLst>
          </a:prstGeom>
          <a:solidFill>
            <a:schemeClr val="accent5">
              <a:lumMod val="40000"/>
              <a:lumOff val="60000"/>
              <a:alpha val="99000"/>
            </a:schemeClr>
          </a:solidFill>
          <a:ln w="9525">
            <a:solidFill>
              <a:schemeClr val="accent5">
                <a:lumMod val="75000"/>
              </a:schemeClr>
            </a:solidFill>
          </a:ln>
          <a:effectLst>
            <a:outerShdw blurRad="12700" dir="120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060" name="TextBox 4"/>
          <p:cNvSpPr txBox="1">
            <a:spLocks noChangeArrowheads="1"/>
          </p:cNvSpPr>
          <p:nvPr/>
        </p:nvSpPr>
        <p:spPr bwMode="auto">
          <a:xfrm>
            <a:off x="1785938" y="2714625"/>
            <a:ext cx="5429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altLang="ru-RU" b="1"/>
              <a:t>  </a:t>
            </a:r>
            <a:r>
              <a:rPr lang="ru-RU" altLang="ru-RU" b="1">
                <a:latin typeface="Comic Sans MS" pitchFamily="66" charset="0"/>
                <a:hlinkClick r:id="rId3" action="ppaction://hlinksldjump"/>
              </a:rPr>
              <a:t>Создание слайда с триггерами</a:t>
            </a:r>
            <a:endParaRPr lang="ru-RU" altLang="ru-RU" b="1">
              <a:latin typeface="Comic Sans MS" pitchFamily="66" charset="0"/>
            </a:endParaRPr>
          </a:p>
          <a:p>
            <a:pPr>
              <a:buClr>
                <a:srgbClr val="FF0000"/>
              </a:buClr>
            </a:pPr>
            <a:endParaRPr lang="ru-RU" altLang="ru-RU" b="1">
              <a:latin typeface="Comic Sans MS" pitchFamily="66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altLang="ru-RU" b="1">
                <a:latin typeface="Comic Sans MS" pitchFamily="66" charset="0"/>
              </a:rPr>
              <a:t> </a:t>
            </a:r>
            <a:r>
              <a:rPr lang="ru-RU" altLang="ru-RU" b="1">
                <a:latin typeface="Comic Sans MS" pitchFamily="66" charset="0"/>
                <a:hlinkClick r:id="rId4" action="ppaction://hlinksldjump"/>
              </a:rPr>
              <a:t>Создание игры с применением триггеров</a:t>
            </a:r>
            <a:endParaRPr lang="ru-RU" altLang="ru-RU" b="1">
              <a:latin typeface="Comic Sans MS" pitchFamily="66" charset="0"/>
            </a:endParaRPr>
          </a:p>
          <a:p>
            <a:pPr>
              <a:buClr>
                <a:srgbClr val="FF0000"/>
              </a:buClr>
            </a:pPr>
            <a:endParaRPr lang="ru-RU" altLang="ru-RU" b="1">
              <a:latin typeface="Comic Sans MS" pitchFamily="66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altLang="ru-RU" b="1">
                <a:latin typeface="Comic Sans MS" pitchFamily="66" charset="0"/>
              </a:rPr>
              <a:t> </a:t>
            </a:r>
            <a:r>
              <a:rPr lang="ru-RU" altLang="ru-RU" b="1">
                <a:latin typeface="Comic Sans MS" pitchFamily="66" charset="0"/>
                <a:hlinkClick r:id="rId5" action="ppaction://hlinksldjump"/>
              </a:rPr>
              <a:t>Создание теста при помощи триггеров</a:t>
            </a:r>
            <a:endParaRPr lang="ru-RU" altLang="ru-RU" b="1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endParaRPr lang="ru-RU" altLang="ru-RU"/>
          </a:p>
          <a:p>
            <a:pPr>
              <a:buFont typeface="Wingdings" pitchFamily="2" charset="2"/>
              <a:buChar char="Ø"/>
            </a:pPr>
            <a:endParaRPr lang="ru-RU" alt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1071546"/>
            <a:ext cx="2431949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Times New Roman" pitchFamily="18" charset="0"/>
              </a:rPr>
              <a:t>Содержание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2555875" y="981075"/>
            <a:ext cx="41751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50000">
                <a:srgbClr val="E9FBC9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480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  <a:cs typeface="+mn-cs"/>
              </a:rPr>
              <a:t>Успехов!</a:t>
            </a:r>
            <a:r>
              <a:rPr lang="ru-RU" altLang="ru-RU" sz="4800" smtClean="0">
                <a:solidFill>
                  <a:srgbClr val="E9FBC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  <a:cs typeface="+mn-cs"/>
              </a:rPr>
              <a:t> </a:t>
            </a:r>
          </a:p>
        </p:txBody>
      </p:sp>
      <p:pic>
        <p:nvPicPr>
          <p:cNvPr id="18437" name="Picture 5" descr="7f87cd8f85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349500"/>
            <a:ext cx="3241675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2555875" y="981075"/>
            <a:ext cx="41751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6600"/>
              </a:gs>
              <a:gs pos="50000">
                <a:srgbClr val="FF9900"/>
              </a:gs>
              <a:gs pos="100000">
                <a:srgbClr val="FF6600"/>
              </a:gs>
            </a:gsLst>
            <a:lin ang="5400000" scaled="1"/>
          </a:gra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4000" smtClean="0">
                <a:solidFill>
                  <a:srgbClr val="E9FBC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  <a:cs typeface="+mn-cs"/>
              </a:rPr>
              <a:t>Жми сюда! </a:t>
            </a: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539750" y="5949950"/>
            <a:ext cx="8064500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6600"/>
              </a:gs>
              <a:gs pos="50000">
                <a:srgbClr val="FF9900"/>
              </a:gs>
              <a:gs pos="100000">
                <a:srgbClr val="FF6600"/>
              </a:gs>
            </a:gsLst>
            <a:lin ang="5400000" scaled="1"/>
          </a:gra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600" dirty="0" smtClean="0">
                <a:solidFill>
                  <a:srgbClr val="E9FBC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  <a:cs typeface="+mn-cs"/>
              </a:rPr>
              <a:t>В освоении триггеров! </a:t>
            </a:r>
          </a:p>
        </p:txBody>
      </p:sp>
    </p:spTree>
    <p:extLst>
      <p:ext uri="{BB962C8B-B14F-4D97-AF65-F5344CB8AC3E}">
        <p14:creationId xmlns:p14="http://schemas.microsoft.com/office/powerpoint/2010/main" val="31657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4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4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8"/>
                  </p:tgtEl>
                </p:cond>
              </p:nextCondLst>
            </p:seq>
          </p:childTnLst>
        </p:cTn>
      </p:par>
    </p:tnLst>
    <p:bldLst>
      <p:bldP spid="18438" grpId="0" animBg="1"/>
      <p:bldP spid="1844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857250" y="857250"/>
            <a:ext cx="7500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ru-RU">
                <a:latin typeface="Comic Sans MS" pitchFamily="66" charset="0"/>
              </a:rPr>
              <a:t>1. Присваиваем объектам, кроме правильных, анимацию выхода (например «исчезновение»), а нужным объектам – выделение (например «качание»).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214290"/>
            <a:ext cx="565590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Times New Roman" pitchFamily="18" charset="0"/>
              </a:rPr>
              <a:t>Создание слайда с триггерами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2214563" y="1857375"/>
            <a:ext cx="5032375" cy="4295775"/>
            <a:chOff x="2285984" y="2143116"/>
            <a:chExt cx="5031761" cy="4295126"/>
          </a:xfrm>
        </p:grpSpPr>
        <p:pic>
          <p:nvPicPr>
            <p:cNvPr id="46085" name="Рисунок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285984" y="2143116"/>
              <a:ext cx="5000660" cy="4246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86" name="Рисунок 6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286380" y="3143248"/>
              <a:ext cx="2031365" cy="3294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6087" name="Group 3"/>
            <p:cNvGrpSpPr>
              <a:grpSpLocks/>
            </p:cNvGrpSpPr>
            <p:nvPr/>
          </p:nvGrpSpPr>
          <p:grpSpPr bwMode="auto">
            <a:xfrm>
              <a:off x="5286380" y="3715387"/>
              <a:ext cx="1908175" cy="2312353"/>
              <a:chOff x="7138" y="8068"/>
              <a:chExt cx="3005" cy="3641"/>
            </a:xfrm>
          </p:grpSpPr>
          <p:sp>
            <p:nvSpPr>
              <p:cNvPr id="46088" name="AutoShape 4"/>
              <p:cNvSpPr>
                <a:spLocks noChangeArrowheads="1"/>
              </p:cNvSpPr>
              <p:nvPr/>
            </p:nvSpPr>
            <p:spPr bwMode="auto">
              <a:xfrm>
                <a:off x="8839" y="8068"/>
                <a:ext cx="1304" cy="1093"/>
              </a:xfrm>
              <a:prstGeom prst="roundRect">
                <a:avLst>
                  <a:gd name="adj" fmla="val 16667"/>
                </a:avLst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>
                  <a:latin typeface="Georgia" pitchFamily="18" charset="0"/>
                </a:endParaRPr>
              </a:p>
            </p:txBody>
          </p:sp>
          <p:sp>
            <p:nvSpPr>
              <p:cNvPr id="46089" name="AutoShape 5"/>
              <p:cNvSpPr>
                <a:spLocks noChangeArrowheads="1"/>
              </p:cNvSpPr>
              <p:nvPr/>
            </p:nvSpPr>
            <p:spPr bwMode="auto">
              <a:xfrm>
                <a:off x="7423" y="8937"/>
                <a:ext cx="807" cy="712"/>
              </a:xfrm>
              <a:prstGeom prst="roundRect">
                <a:avLst>
                  <a:gd name="adj" fmla="val 16667"/>
                </a:avLst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>
                  <a:latin typeface="Georgia" pitchFamily="18" charset="0"/>
                </a:endParaRPr>
              </a:p>
            </p:txBody>
          </p:sp>
          <p:sp>
            <p:nvSpPr>
              <p:cNvPr id="46090" name="AutoShape 6"/>
              <p:cNvSpPr>
                <a:spLocks noChangeArrowheads="1"/>
              </p:cNvSpPr>
              <p:nvPr/>
            </p:nvSpPr>
            <p:spPr bwMode="auto">
              <a:xfrm>
                <a:off x="7138" y="10616"/>
                <a:ext cx="1701" cy="1093"/>
              </a:xfrm>
              <a:prstGeom prst="roundRect">
                <a:avLst>
                  <a:gd name="adj" fmla="val 16667"/>
                </a:avLst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>
                  <a:latin typeface="Georgia" pitchFamily="18" charset="0"/>
                </a:endParaRPr>
              </a:p>
            </p:txBody>
          </p:sp>
          <p:cxnSp>
            <p:nvCxnSpPr>
              <p:cNvPr id="46091" name="AutoShape 7"/>
              <p:cNvCxnSpPr>
                <a:cxnSpLocks noChangeShapeType="1"/>
              </p:cNvCxnSpPr>
              <p:nvPr/>
            </p:nvCxnSpPr>
            <p:spPr bwMode="auto">
              <a:xfrm>
                <a:off x="7684" y="8551"/>
                <a:ext cx="385" cy="2064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6092" name="AutoShape 8"/>
              <p:cNvCxnSpPr>
                <a:cxnSpLocks noChangeShapeType="1"/>
              </p:cNvCxnSpPr>
              <p:nvPr/>
            </p:nvCxnSpPr>
            <p:spPr bwMode="auto">
              <a:xfrm>
                <a:off x="7684" y="8552"/>
                <a:ext cx="273" cy="385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6093" name="AutoShape 9"/>
              <p:cNvCxnSpPr>
                <a:cxnSpLocks noChangeShapeType="1"/>
              </p:cNvCxnSpPr>
              <p:nvPr/>
            </p:nvCxnSpPr>
            <p:spPr bwMode="auto">
              <a:xfrm>
                <a:off x="7684" y="8552"/>
                <a:ext cx="1155" cy="186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Рисунок 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75" y="1071563"/>
            <a:ext cx="24288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Прямоугольник 7"/>
          <p:cNvSpPr>
            <a:spLocks noChangeArrowheads="1"/>
          </p:cNvSpPr>
          <p:nvPr/>
        </p:nvSpPr>
        <p:spPr bwMode="auto">
          <a:xfrm>
            <a:off x="928688" y="357188"/>
            <a:ext cx="4286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>
                <a:latin typeface="Comic Sans MS" pitchFamily="66" charset="0"/>
              </a:rPr>
              <a:t>2. В Области анимации в выпавшем окне выбираем Время.</a:t>
            </a:r>
          </a:p>
        </p:txBody>
      </p:sp>
      <p:sp>
        <p:nvSpPr>
          <p:cNvPr id="47108" name="Прямоугольник 8"/>
          <p:cNvSpPr>
            <a:spLocks noChangeArrowheads="1"/>
          </p:cNvSpPr>
          <p:nvPr/>
        </p:nvSpPr>
        <p:spPr bwMode="auto">
          <a:xfrm>
            <a:off x="1000125" y="3214688"/>
            <a:ext cx="5145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>
                <a:latin typeface="Comic Sans MS" pitchFamily="66" charset="0"/>
              </a:rPr>
              <a:t>3. Настраиваем триггеры для всех объектов.</a:t>
            </a:r>
          </a:p>
        </p:txBody>
      </p:sp>
      <p:pic>
        <p:nvPicPr>
          <p:cNvPr id="47109" name="Рисунок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813" y="3786188"/>
            <a:ext cx="25717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Рисунок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43688" y="2143125"/>
            <a:ext cx="197167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1" name="Прямоугольник 11"/>
          <p:cNvSpPr>
            <a:spLocks noChangeArrowheads="1"/>
          </p:cNvSpPr>
          <p:nvPr/>
        </p:nvSpPr>
        <p:spPr bwMode="auto">
          <a:xfrm>
            <a:off x="6072188" y="642938"/>
            <a:ext cx="307181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Comic Sans MS" pitchFamily="66" charset="0"/>
              </a:rPr>
              <a:t>После настройки всех триггеров </a:t>
            </a:r>
          </a:p>
          <a:p>
            <a:pPr algn="ctr"/>
            <a:r>
              <a:rPr lang="ru-RU" altLang="ru-RU">
                <a:latin typeface="Comic Sans MS" pitchFamily="66" charset="0"/>
              </a:rPr>
              <a:t>Область анимации выглядит следующим образом: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/>
      <p:bldP spid="47108" grpId="0"/>
      <p:bldP spid="471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Documents and Settings\Оля\Рабочий стол\фоны\Puzzle_desktop_backgrounds.jpg"/>
          <p:cNvPicPr>
            <a:picLocks noChangeAspect="1" noChangeArrowheads="1"/>
          </p:cNvPicPr>
          <p:nvPr/>
        </p:nvPicPr>
        <p:blipFill>
          <a:blip r:embed="rId2" cstate="email">
            <a:lum bright="40000" contrast="-70000"/>
          </a:blip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071670" y="3000372"/>
            <a:ext cx="53693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Times New Roman" pitchFamily="18" charset="0"/>
              </a:rPr>
              <a:t>Пример слайда с триггерами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l Users\Документы\Устройства ПК\детали ПК\колонки 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513" y="2708275"/>
            <a:ext cx="1824037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8" descr="принтер1.jpe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675" y="5084763"/>
            <a:ext cx="2305050" cy="121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0" descr="вебкамера2.jpe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1341438"/>
            <a:ext cx="12954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3" descr="монитор1.jpe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1557338"/>
            <a:ext cx="21812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6" descr="мышь1.jpe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2349500"/>
            <a:ext cx="1058862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755650" y="188913"/>
            <a:ext cx="76327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+mn-cs"/>
              </a:rPr>
              <a:t>Выберите устройства, предназначенные  ввода информации в ПК.</a:t>
            </a:r>
          </a:p>
        </p:txBody>
      </p:sp>
      <p:pic>
        <p:nvPicPr>
          <p:cNvPr id="20" name="Рисунок 5" descr="планшет1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3716338"/>
            <a:ext cx="1800225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http://www.kutikula.pesni.ru/images/Shure_c608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2565400"/>
            <a:ext cx="8937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http://hotline.ua/img/tx/411/4118473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4508500"/>
            <a:ext cx="206375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 descr="Картинка 2 из 110449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4508500"/>
            <a:ext cx="2125662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59788" y="6237288"/>
            <a:ext cx="433387" cy="404812"/>
          </a:xfrm>
          <a:prstGeom prst="actionButtonForwardNex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Управляющая кнопка: домой 14">
            <a:hlinkClick r:id="rId11" action="ppaction://hlinksldjump" highlightClick="1"/>
          </p:cNvPr>
          <p:cNvSpPr/>
          <p:nvPr/>
        </p:nvSpPr>
        <p:spPr>
          <a:xfrm>
            <a:off x="7858125" y="6215063"/>
            <a:ext cx="428625" cy="428625"/>
          </a:xfrm>
          <a:prstGeom prst="actionButtonHome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5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 nodeType="clickPar">
                      <p:stCondLst>
                        <p:cond delay="0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 nodeType="clickPar">
                      <p:stCondLst>
                        <p:cond delay="0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1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7" dur="1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1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285728"/>
            <a:ext cx="76261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Times New Roman" pitchFamily="18" charset="0"/>
              </a:rPr>
              <a:t>Создание игры с применением триггеров</a:t>
            </a:r>
          </a:p>
        </p:txBody>
      </p:sp>
      <p:sp>
        <p:nvSpPr>
          <p:cNvPr id="50179" name="Прямоугольник 2"/>
          <p:cNvSpPr>
            <a:spLocks noChangeArrowheads="1"/>
          </p:cNvSpPr>
          <p:nvPr/>
        </p:nvSpPr>
        <p:spPr bwMode="auto">
          <a:xfrm>
            <a:off x="500063" y="1071563"/>
            <a:ext cx="33575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>
                <a:latin typeface="Comic Sans MS" pitchFamily="66" charset="0"/>
              </a:rPr>
              <a:t>1. Создаем презентацию. Важно, чтобы объекты были отдельными элементами. На объектах сразу пишем ответы правильные и неправильные</a:t>
            </a:r>
            <a:r>
              <a:rPr lang="ru-RU" altLang="ru-RU">
                <a:latin typeface="Verdana" pitchFamily="34" charset="0"/>
              </a:rPr>
              <a:t>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88" y="3071813"/>
            <a:ext cx="2214562" cy="242887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0181" name="Прямоугольник 4"/>
          <p:cNvSpPr>
            <a:spLocks noChangeArrowheads="1"/>
          </p:cNvSpPr>
          <p:nvPr/>
        </p:nvSpPr>
        <p:spPr bwMode="auto">
          <a:xfrm>
            <a:off x="4071938" y="1071563"/>
            <a:ext cx="4643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>
                <a:latin typeface="Comic Sans MS" pitchFamily="66" charset="0"/>
              </a:rPr>
              <a:t>2. Настраиваем анимацию. </a:t>
            </a:r>
          </a:p>
        </p:txBody>
      </p:sp>
      <p:pic>
        <p:nvPicPr>
          <p:cNvPr id="50182" name="Рисунок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2786063"/>
            <a:ext cx="471011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3" name="Прямоугольник 6"/>
          <p:cNvSpPr>
            <a:spLocks noChangeArrowheads="1"/>
          </p:cNvSpPr>
          <p:nvPr/>
        </p:nvSpPr>
        <p:spPr bwMode="auto">
          <a:xfrm>
            <a:off x="4071938" y="1357313"/>
            <a:ext cx="4643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>
                <a:latin typeface="Comic Sans MS" pitchFamily="66" charset="0"/>
              </a:rPr>
              <a:t>Правильные ответы будем перемещать, выстраивая дорожку, неправильные – выход с масштабированием. Настроим триггеры всем группам. </a:t>
            </a:r>
            <a:endParaRPr lang="ru-RU" altLang="ru-RU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1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/>
      <p:bldP spid="50181" grpId="0"/>
      <p:bldP spid="50183" grpId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943</Words>
  <Application>Microsoft Office PowerPoint</Application>
  <PresentationFormat>Экран (4:3)</PresentationFormat>
  <Paragraphs>198</Paragraphs>
  <Slides>40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40</vt:i4>
      </vt:variant>
    </vt:vector>
  </HeadingPairs>
  <TitlesOfParts>
    <vt:vector size="56" baseType="lpstr">
      <vt:lpstr>Arial</vt:lpstr>
      <vt:lpstr>Arial Black</vt:lpstr>
      <vt:lpstr>Calibri</vt:lpstr>
      <vt:lpstr>Comic Sans MS</vt:lpstr>
      <vt:lpstr>Georgia</vt:lpstr>
      <vt:lpstr>Times New Roman</vt:lpstr>
      <vt:lpstr>Verdana</vt:lpstr>
      <vt:lpstr>Wingdings</vt:lpstr>
      <vt:lpstr>Wingdings 2</vt:lpstr>
      <vt:lpstr>Тема Office</vt:lpstr>
      <vt:lpstr>Официальная</vt:lpstr>
      <vt:lpstr>1_Официальная</vt:lpstr>
      <vt:lpstr>Аспект</vt:lpstr>
      <vt:lpstr>1_Аспект</vt:lpstr>
      <vt:lpstr>2_Аспект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Спряжение глаголов - это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2015-11-05T18:35:06Z</dcterms:created>
  <dcterms:modified xsi:type="dcterms:W3CDTF">2015-11-05T18:36:30Z</dcterms:modified>
</cp:coreProperties>
</file>